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72" r:id="rId2"/>
    <p:sldMasterId id="2147483784" r:id="rId3"/>
    <p:sldMasterId id="2147483796" r:id="rId4"/>
  </p:sldMasterIdLst>
  <p:notesMasterIdLst>
    <p:notesMasterId r:id="rId19"/>
  </p:notesMasterIdLst>
  <p:sldIdLst>
    <p:sldId id="256" r:id="rId5"/>
    <p:sldId id="260" r:id="rId6"/>
    <p:sldId id="263" r:id="rId7"/>
    <p:sldId id="259" r:id="rId8"/>
    <p:sldId id="261" r:id="rId9"/>
    <p:sldId id="267" r:id="rId10"/>
    <p:sldId id="269" r:id="rId11"/>
    <p:sldId id="262" r:id="rId12"/>
    <p:sldId id="268" r:id="rId13"/>
    <p:sldId id="282" r:id="rId14"/>
    <p:sldId id="283" r:id="rId15"/>
    <p:sldId id="285" r:id="rId16"/>
    <p:sldId id="286" r:id="rId17"/>
    <p:sldId id="281" r:id="rId18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0AD33"/>
    <a:srgbClr val="083B70"/>
    <a:srgbClr val="F39800"/>
    <a:srgbClr val="043B70"/>
    <a:srgbClr val="7DB1CD"/>
    <a:srgbClr val="4B649F"/>
    <a:srgbClr val="5E80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F6520D-3A21-4017-BED5-6AF803CF93D5}" v="12" dt="2023-03-01T06:06:02.1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275" autoAdjust="0"/>
    <p:restoredTop sz="94660" autoAdjust="0"/>
  </p:normalViewPr>
  <p:slideViewPr>
    <p:cSldViewPr snapToGrid="0">
      <p:cViewPr varScale="1">
        <p:scale>
          <a:sx n="105" d="100"/>
          <a:sy n="105" d="100"/>
        </p:scale>
        <p:origin x="4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2006" cy="7200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ochang@ms.edu.tw" userId="d67e9b37-4a75-49a3-b414-744528ed1e08" providerId="ADAL" clId="{6FF6520D-3A21-4017-BED5-6AF803CF93D5}"/>
    <pc:docChg chg="undo custSel addSld delSld modSld sldOrd">
      <pc:chgData name="colochang@ms.edu.tw" userId="d67e9b37-4a75-49a3-b414-744528ed1e08" providerId="ADAL" clId="{6FF6520D-3A21-4017-BED5-6AF803CF93D5}" dt="2023-03-02T07:14:38.801" v="136" actId="20577"/>
      <pc:docMkLst>
        <pc:docMk/>
      </pc:docMkLst>
      <pc:sldChg chg="addSp modSp mod">
        <pc:chgData name="colochang@ms.edu.tw" userId="d67e9b37-4a75-49a3-b414-744528ed1e08" providerId="ADAL" clId="{6FF6520D-3A21-4017-BED5-6AF803CF93D5}" dt="2023-03-01T06:02:06.272" v="22" actId="1076"/>
        <pc:sldMkLst>
          <pc:docMk/>
          <pc:sldMk cId="0" sldId="256"/>
        </pc:sldMkLst>
        <pc:spChg chg="mod">
          <ac:chgData name="colochang@ms.edu.tw" userId="d67e9b37-4a75-49a3-b414-744528ed1e08" providerId="ADAL" clId="{6FF6520D-3A21-4017-BED5-6AF803CF93D5}" dt="2023-03-01T06:02:00.170" v="21" actId="1076"/>
          <ac:spMkLst>
            <pc:docMk/>
            <pc:sldMk cId="0" sldId="256"/>
            <ac:spMk id="5" creationId="{A6C1AACB-326F-CB02-9913-4EFC4125150F}"/>
          </ac:spMkLst>
        </pc:spChg>
        <pc:spChg chg="add mod">
          <ac:chgData name="colochang@ms.edu.tw" userId="d67e9b37-4a75-49a3-b414-744528ed1e08" providerId="ADAL" clId="{6FF6520D-3A21-4017-BED5-6AF803CF93D5}" dt="2023-03-01T06:02:06.272" v="22" actId="1076"/>
          <ac:spMkLst>
            <pc:docMk/>
            <pc:sldMk cId="0" sldId="256"/>
            <ac:spMk id="6" creationId="{BD51931E-F7D0-CD91-DBB7-E9899182D898}"/>
          </ac:spMkLst>
        </pc:spChg>
      </pc:sldChg>
      <pc:sldChg chg="modSp add mod ord">
        <pc:chgData name="colochang@ms.edu.tw" userId="d67e9b37-4a75-49a3-b414-744528ed1e08" providerId="ADAL" clId="{6FF6520D-3A21-4017-BED5-6AF803CF93D5}" dt="2023-03-02T07:14:38.801" v="136" actId="20577"/>
        <pc:sldMkLst>
          <pc:docMk/>
          <pc:sldMk cId="2521495347" sldId="282"/>
        </pc:sldMkLst>
        <pc:spChg chg="mod">
          <ac:chgData name="colochang@ms.edu.tw" userId="d67e9b37-4a75-49a3-b414-744528ed1e08" providerId="ADAL" clId="{6FF6520D-3A21-4017-BED5-6AF803CF93D5}" dt="2023-03-02T07:14:38.801" v="136" actId="20577"/>
          <ac:spMkLst>
            <pc:docMk/>
            <pc:sldMk cId="2521495347" sldId="282"/>
            <ac:spMk id="50182" creationId="{05B38BAA-90AB-43CE-9EE2-AB2A32E8577C}"/>
          </ac:spMkLst>
        </pc:spChg>
        <pc:spChg chg="mod">
          <ac:chgData name="colochang@ms.edu.tw" userId="d67e9b37-4a75-49a3-b414-744528ed1e08" providerId="ADAL" clId="{6FF6520D-3A21-4017-BED5-6AF803CF93D5}" dt="2023-03-01T06:06:02.105" v="44" actId="1076"/>
          <ac:spMkLst>
            <pc:docMk/>
            <pc:sldMk cId="2521495347" sldId="282"/>
            <ac:spMk id="50185" creationId="{9B7B8D75-E712-4954-BD53-AEF3FCC87310}"/>
          </ac:spMkLst>
        </pc:spChg>
      </pc:sldChg>
      <pc:sldChg chg="modSp add mod">
        <pc:chgData name="colochang@ms.edu.tw" userId="d67e9b37-4a75-49a3-b414-744528ed1e08" providerId="ADAL" clId="{6FF6520D-3A21-4017-BED5-6AF803CF93D5}" dt="2023-03-01T06:07:10.329" v="53" actId="20577"/>
        <pc:sldMkLst>
          <pc:docMk/>
          <pc:sldMk cId="2142979713" sldId="283"/>
        </pc:sldMkLst>
        <pc:spChg chg="mod">
          <ac:chgData name="colochang@ms.edu.tw" userId="d67e9b37-4a75-49a3-b414-744528ed1e08" providerId="ADAL" clId="{6FF6520D-3A21-4017-BED5-6AF803CF93D5}" dt="2023-03-01T06:07:10.329" v="53" actId="20577"/>
          <ac:spMkLst>
            <pc:docMk/>
            <pc:sldMk cId="2142979713" sldId="283"/>
            <ac:spMk id="50182" creationId="{05B38BAA-90AB-43CE-9EE2-AB2A32E8577C}"/>
          </ac:spMkLst>
        </pc:spChg>
        <pc:spChg chg="mod">
          <ac:chgData name="colochang@ms.edu.tw" userId="d67e9b37-4a75-49a3-b414-744528ed1e08" providerId="ADAL" clId="{6FF6520D-3A21-4017-BED5-6AF803CF93D5}" dt="2023-03-01T06:06:15.658" v="48" actId="20577"/>
          <ac:spMkLst>
            <pc:docMk/>
            <pc:sldMk cId="2142979713" sldId="283"/>
            <ac:spMk id="50185" creationId="{9B7B8D75-E712-4954-BD53-AEF3FCC87310}"/>
          </ac:spMkLst>
        </pc:spChg>
      </pc:sldChg>
      <pc:sldChg chg="modSp add del mod">
        <pc:chgData name="colochang@ms.edu.tw" userId="d67e9b37-4a75-49a3-b414-744528ed1e08" providerId="ADAL" clId="{6FF6520D-3A21-4017-BED5-6AF803CF93D5}" dt="2023-03-01T06:24:17.870" v="126" actId="2696"/>
        <pc:sldMkLst>
          <pc:docMk/>
          <pc:sldMk cId="3413086564" sldId="284"/>
        </pc:sldMkLst>
        <pc:spChg chg="mod">
          <ac:chgData name="colochang@ms.edu.tw" userId="d67e9b37-4a75-49a3-b414-744528ed1e08" providerId="ADAL" clId="{6FF6520D-3A21-4017-BED5-6AF803CF93D5}" dt="2023-03-01T06:11:07.298" v="122" actId="1035"/>
          <ac:spMkLst>
            <pc:docMk/>
            <pc:sldMk cId="3413086564" sldId="284"/>
            <ac:spMk id="117" creationId="{25742DE4-5729-4552-81CC-8EDD37E49F90}"/>
          </ac:spMkLst>
        </pc:spChg>
        <pc:spChg chg="mod">
          <ac:chgData name="colochang@ms.edu.tw" userId="d67e9b37-4a75-49a3-b414-744528ed1e08" providerId="ADAL" clId="{6FF6520D-3A21-4017-BED5-6AF803CF93D5}" dt="2023-03-01T06:11:01.320" v="91" actId="14100"/>
          <ac:spMkLst>
            <pc:docMk/>
            <pc:sldMk cId="3413086564" sldId="284"/>
            <ac:spMk id="1068" creationId="{9D9D3A56-E346-44CD-91D3-535460ADF282}"/>
          </ac:spMkLst>
        </pc:spChg>
        <pc:spChg chg="mod">
          <ac:chgData name="colochang@ms.edu.tw" userId="d67e9b37-4a75-49a3-b414-744528ed1e08" providerId="ADAL" clId="{6FF6520D-3A21-4017-BED5-6AF803CF93D5}" dt="2023-03-01T06:11:07.298" v="122" actId="1035"/>
          <ac:spMkLst>
            <pc:docMk/>
            <pc:sldMk cId="3413086564" sldId="284"/>
            <ac:spMk id="1069" creationId="{8206E572-D842-456B-AF95-EDEB852CC945}"/>
          </ac:spMkLst>
        </pc:spChg>
        <pc:spChg chg="mod">
          <ac:chgData name="colochang@ms.edu.tw" userId="d67e9b37-4a75-49a3-b414-744528ed1e08" providerId="ADAL" clId="{6FF6520D-3A21-4017-BED5-6AF803CF93D5}" dt="2023-03-01T06:10:29.607" v="70" actId="20577"/>
          <ac:spMkLst>
            <pc:docMk/>
            <pc:sldMk cId="3413086564" sldId="284"/>
            <ac:spMk id="50182" creationId="{05B38BAA-90AB-43CE-9EE2-AB2A32E8577C}"/>
          </ac:spMkLst>
        </pc:spChg>
        <pc:spChg chg="mod">
          <ac:chgData name="colochang@ms.edu.tw" userId="d67e9b37-4a75-49a3-b414-744528ed1e08" providerId="ADAL" clId="{6FF6520D-3A21-4017-BED5-6AF803CF93D5}" dt="2023-03-01T06:07:27.531" v="55" actId="20577"/>
          <ac:spMkLst>
            <pc:docMk/>
            <pc:sldMk cId="3413086564" sldId="284"/>
            <ac:spMk id="50185" creationId="{9B7B8D75-E712-4954-BD53-AEF3FCC87310}"/>
          </ac:spMkLst>
        </pc:spChg>
      </pc:sldChg>
      <pc:sldChg chg="modSp add mod">
        <pc:chgData name="colochang@ms.edu.tw" userId="d67e9b37-4a75-49a3-b414-744528ed1e08" providerId="ADAL" clId="{6FF6520D-3A21-4017-BED5-6AF803CF93D5}" dt="2023-03-01T06:24:21.664" v="128" actId="20577"/>
        <pc:sldMkLst>
          <pc:docMk/>
          <pc:sldMk cId="2429190884" sldId="285"/>
        </pc:sldMkLst>
        <pc:spChg chg="mod">
          <ac:chgData name="colochang@ms.edu.tw" userId="d67e9b37-4a75-49a3-b414-744528ed1e08" providerId="ADAL" clId="{6FF6520D-3A21-4017-BED5-6AF803CF93D5}" dt="2023-03-01T06:10:56.274" v="90" actId="1035"/>
          <ac:spMkLst>
            <pc:docMk/>
            <pc:sldMk cId="2429190884" sldId="285"/>
            <ac:spMk id="117" creationId="{25742DE4-5729-4552-81CC-8EDD37E49F90}"/>
          </ac:spMkLst>
        </pc:spChg>
        <pc:spChg chg="mod">
          <ac:chgData name="colochang@ms.edu.tw" userId="d67e9b37-4a75-49a3-b414-744528ed1e08" providerId="ADAL" clId="{6FF6520D-3A21-4017-BED5-6AF803CF93D5}" dt="2023-03-01T06:10:51.527" v="71" actId="14100"/>
          <ac:spMkLst>
            <pc:docMk/>
            <pc:sldMk cId="2429190884" sldId="285"/>
            <ac:spMk id="1068" creationId="{9D9D3A56-E346-44CD-91D3-535460ADF282}"/>
          </ac:spMkLst>
        </pc:spChg>
        <pc:spChg chg="mod">
          <ac:chgData name="colochang@ms.edu.tw" userId="d67e9b37-4a75-49a3-b414-744528ed1e08" providerId="ADAL" clId="{6FF6520D-3A21-4017-BED5-6AF803CF93D5}" dt="2023-03-01T06:10:56.274" v="90" actId="1035"/>
          <ac:spMkLst>
            <pc:docMk/>
            <pc:sldMk cId="2429190884" sldId="285"/>
            <ac:spMk id="1069" creationId="{8206E572-D842-456B-AF95-EDEB852CC945}"/>
          </ac:spMkLst>
        </pc:spChg>
        <pc:spChg chg="mod">
          <ac:chgData name="colochang@ms.edu.tw" userId="d67e9b37-4a75-49a3-b414-744528ed1e08" providerId="ADAL" clId="{6FF6520D-3A21-4017-BED5-6AF803CF93D5}" dt="2023-03-01T06:09:54.655" v="65" actId="20577"/>
          <ac:spMkLst>
            <pc:docMk/>
            <pc:sldMk cId="2429190884" sldId="285"/>
            <ac:spMk id="50182" creationId="{05B38BAA-90AB-43CE-9EE2-AB2A32E8577C}"/>
          </ac:spMkLst>
        </pc:spChg>
        <pc:spChg chg="mod">
          <ac:chgData name="colochang@ms.edu.tw" userId="d67e9b37-4a75-49a3-b414-744528ed1e08" providerId="ADAL" clId="{6FF6520D-3A21-4017-BED5-6AF803CF93D5}" dt="2023-03-01T06:24:21.664" v="128" actId="20577"/>
          <ac:spMkLst>
            <pc:docMk/>
            <pc:sldMk cId="2429190884" sldId="285"/>
            <ac:spMk id="50185" creationId="{9B7B8D75-E712-4954-BD53-AEF3FCC87310}"/>
          </ac:spMkLst>
        </pc:spChg>
      </pc:sldChg>
      <pc:sldChg chg="modSp add mod">
        <pc:chgData name="colochang@ms.edu.tw" userId="d67e9b37-4a75-49a3-b414-744528ed1e08" providerId="ADAL" clId="{6FF6520D-3A21-4017-BED5-6AF803CF93D5}" dt="2023-03-01T06:24:25.167" v="130" actId="20577"/>
        <pc:sldMkLst>
          <pc:docMk/>
          <pc:sldMk cId="994118285" sldId="286"/>
        </pc:sldMkLst>
        <pc:spChg chg="mod">
          <ac:chgData name="colochang@ms.edu.tw" userId="d67e9b37-4a75-49a3-b414-744528ed1e08" providerId="ADAL" clId="{6FF6520D-3A21-4017-BED5-6AF803CF93D5}" dt="2023-03-01T06:11:46.638" v="125"/>
          <ac:spMkLst>
            <pc:docMk/>
            <pc:sldMk cId="994118285" sldId="286"/>
            <ac:spMk id="50182" creationId="{05B38BAA-90AB-43CE-9EE2-AB2A32E8577C}"/>
          </ac:spMkLst>
        </pc:spChg>
        <pc:spChg chg="mod">
          <ac:chgData name="colochang@ms.edu.tw" userId="d67e9b37-4a75-49a3-b414-744528ed1e08" providerId="ADAL" clId="{6FF6520D-3A21-4017-BED5-6AF803CF93D5}" dt="2023-03-01T06:24:25.167" v="130" actId="20577"/>
          <ac:spMkLst>
            <pc:docMk/>
            <pc:sldMk cId="994118285" sldId="286"/>
            <ac:spMk id="50185" creationId="{9B7B8D75-E712-4954-BD53-AEF3FCC87310}"/>
          </ac:spMkLst>
        </pc:spChg>
      </pc:sldChg>
    </pc:docChg>
  </pc:docChgLst>
  <pc:docChgLst>
    <pc:chgData name="張揚暉" userId="d67e9b37-4a75-49a3-b414-744528ed1e08" providerId="ADAL" clId="{86C4B1A9-C27C-49C2-BEB7-DCEC230DF69E}"/>
    <pc:docChg chg="custSel delSld modSld delMainMaster">
      <pc:chgData name="張揚暉" userId="d67e9b37-4a75-49a3-b414-744528ed1e08" providerId="ADAL" clId="{86C4B1A9-C27C-49C2-BEB7-DCEC230DF69E}" dt="2023-02-09T00:18:35.238" v="450" actId="2696"/>
      <pc:docMkLst>
        <pc:docMk/>
      </pc:docMkLst>
      <pc:sldChg chg="addSp delSp modSp mod">
        <pc:chgData name="張揚暉" userId="d67e9b37-4a75-49a3-b414-744528ed1e08" providerId="ADAL" clId="{86C4B1A9-C27C-49C2-BEB7-DCEC230DF69E}" dt="2023-02-07T08:05:33.951" v="358" actId="1035"/>
        <pc:sldMkLst>
          <pc:docMk/>
          <pc:sldMk cId="0" sldId="256"/>
        </pc:sldMkLst>
        <pc:spChg chg="add mod">
          <ac:chgData name="張揚暉" userId="d67e9b37-4a75-49a3-b414-744528ed1e08" providerId="ADAL" clId="{86C4B1A9-C27C-49C2-BEB7-DCEC230DF69E}" dt="2023-02-07T07:57:23.993" v="178" actId="404"/>
          <ac:spMkLst>
            <pc:docMk/>
            <pc:sldMk cId="0" sldId="256"/>
            <ac:spMk id="4" creationId="{50C575E1-8FD1-F04B-274B-4D5400376382}"/>
          </ac:spMkLst>
        </pc:spChg>
        <pc:spChg chg="add del mod">
          <ac:chgData name="張揚暉" userId="d67e9b37-4a75-49a3-b414-744528ed1e08" providerId="ADAL" clId="{86C4B1A9-C27C-49C2-BEB7-DCEC230DF69E}" dt="2023-02-07T08:02:24.986" v="276" actId="478"/>
          <ac:spMkLst>
            <pc:docMk/>
            <pc:sldMk cId="0" sldId="256"/>
            <ac:spMk id="5" creationId="{A94ABC90-9A12-DD9A-E488-1296D15373E2}"/>
          </ac:spMkLst>
        </pc:spChg>
        <pc:spChg chg="add del mod">
          <ac:chgData name="張揚暉" userId="d67e9b37-4a75-49a3-b414-744528ed1e08" providerId="ADAL" clId="{86C4B1A9-C27C-49C2-BEB7-DCEC230DF69E}" dt="2023-02-07T08:02:25.709" v="277" actId="478"/>
          <ac:spMkLst>
            <pc:docMk/>
            <pc:sldMk cId="0" sldId="256"/>
            <ac:spMk id="6" creationId="{DA7B87AD-7FCF-9E53-1544-0271E4814478}"/>
          </ac:spMkLst>
        </pc:spChg>
        <pc:spChg chg="add mod">
          <ac:chgData name="張揚暉" userId="d67e9b37-4a75-49a3-b414-744528ed1e08" providerId="ADAL" clId="{86C4B1A9-C27C-49C2-BEB7-DCEC230DF69E}" dt="2023-02-07T08:03:26.502" v="311" actId="207"/>
          <ac:spMkLst>
            <pc:docMk/>
            <pc:sldMk cId="0" sldId="256"/>
            <ac:spMk id="7" creationId="{B33EB8BA-2E7A-2A96-87C0-23C8DDF70198}"/>
          </ac:spMkLst>
        </pc:spChg>
        <pc:spChg chg="add mod">
          <ac:chgData name="張揚暉" userId="d67e9b37-4a75-49a3-b414-744528ed1e08" providerId="ADAL" clId="{86C4B1A9-C27C-49C2-BEB7-DCEC230DF69E}" dt="2023-02-07T08:05:01.021" v="345" actId="14100"/>
          <ac:spMkLst>
            <pc:docMk/>
            <pc:sldMk cId="0" sldId="256"/>
            <ac:spMk id="8" creationId="{29829B80-05A5-E1D0-37E1-B4DF1E7043DF}"/>
          </ac:spMkLst>
        </pc:spChg>
        <pc:spChg chg="del">
          <ac:chgData name="張揚暉" userId="d67e9b37-4a75-49a3-b414-744528ed1e08" providerId="ADAL" clId="{86C4B1A9-C27C-49C2-BEB7-DCEC230DF69E}" dt="2023-02-07T07:54:51.208" v="74" actId="478"/>
          <ac:spMkLst>
            <pc:docMk/>
            <pc:sldMk cId="0" sldId="256"/>
            <ac:spMk id="10" creationId="{6078976C-BFB1-4C37-BECF-C684D347F265}"/>
          </ac:spMkLst>
        </pc:spChg>
        <pc:spChg chg="mod">
          <ac:chgData name="張揚暉" userId="d67e9b37-4a75-49a3-b414-744528ed1e08" providerId="ADAL" clId="{86C4B1A9-C27C-49C2-BEB7-DCEC230DF69E}" dt="2023-02-07T07:57:34.073" v="179" actId="14100"/>
          <ac:spMkLst>
            <pc:docMk/>
            <pc:sldMk cId="0" sldId="256"/>
            <ac:spMk id="48" creationId="{21FC8025-173C-41CB-92FB-B9F17405F3BA}"/>
          </ac:spMkLst>
        </pc:spChg>
        <pc:spChg chg="mod">
          <ac:chgData name="張揚暉" userId="d67e9b37-4a75-49a3-b414-744528ed1e08" providerId="ADAL" clId="{86C4B1A9-C27C-49C2-BEB7-DCEC230DF69E}" dt="2023-02-07T08:01:53.406" v="275" actId="2085"/>
          <ac:spMkLst>
            <pc:docMk/>
            <pc:sldMk cId="0" sldId="256"/>
            <ac:spMk id="26630" creationId="{ADDEA167-56BD-4511-BF87-6987091B6276}"/>
          </ac:spMkLst>
        </pc:spChg>
        <pc:spChg chg="mod">
          <ac:chgData name="張揚暉" userId="d67e9b37-4a75-49a3-b414-744528ed1e08" providerId="ADAL" clId="{86C4B1A9-C27C-49C2-BEB7-DCEC230DF69E}" dt="2023-02-07T08:00:08.311" v="254" actId="20577"/>
          <ac:spMkLst>
            <pc:docMk/>
            <pc:sldMk cId="0" sldId="256"/>
            <ac:spMk id="26633" creationId="{B1A05911-7286-4668-90FB-C267428B695F}"/>
          </ac:spMkLst>
        </pc:spChg>
        <pc:spChg chg="del">
          <ac:chgData name="張揚暉" userId="d67e9b37-4a75-49a3-b414-744528ed1e08" providerId="ADAL" clId="{86C4B1A9-C27C-49C2-BEB7-DCEC230DF69E}" dt="2023-02-07T08:00:40.492" v="256" actId="478"/>
          <ac:spMkLst>
            <pc:docMk/>
            <pc:sldMk cId="0" sldId="256"/>
            <ac:spMk id="26634" creationId="{EBF7E833-BCE1-41B2-873D-355B8AA93460}"/>
          </ac:spMkLst>
        </pc:spChg>
        <pc:spChg chg="mod">
          <ac:chgData name="張揚暉" userId="d67e9b37-4a75-49a3-b414-744528ed1e08" providerId="ADAL" clId="{86C4B1A9-C27C-49C2-BEB7-DCEC230DF69E}" dt="2023-02-07T08:05:20.429" v="346" actId="207"/>
          <ac:spMkLst>
            <pc:docMk/>
            <pc:sldMk cId="0" sldId="256"/>
            <ac:spMk id="26635" creationId="{13964E5D-9B20-42CF-A4E7-8419602FB145}"/>
          </ac:spMkLst>
        </pc:spChg>
        <pc:grpChg chg="del">
          <ac:chgData name="張揚暉" userId="d67e9b37-4a75-49a3-b414-744528ed1e08" providerId="ADAL" clId="{86C4B1A9-C27C-49C2-BEB7-DCEC230DF69E}" dt="2023-02-07T07:54:05.784" v="1" actId="478"/>
          <ac:grpSpMkLst>
            <pc:docMk/>
            <pc:sldMk cId="0" sldId="256"/>
            <ac:grpSpMk id="62" creationId="{B42C75AD-58EB-47F7-8FB6-ED429ED73DD9}"/>
          </ac:grpSpMkLst>
        </pc:grpChg>
        <pc:grpChg chg="mod">
          <ac:chgData name="張揚暉" userId="d67e9b37-4a75-49a3-b414-744528ed1e08" providerId="ADAL" clId="{86C4B1A9-C27C-49C2-BEB7-DCEC230DF69E}" dt="2023-02-07T08:05:33.951" v="358" actId="1035"/>
          <ac:grpSpMkLst>
            <pc:docMk/>
            <pc:sldMk cId="0" sldId="256"/>
            <ac:grpSpMk id="26631" creationId="{712A554A-7D16-4898-96E8-0F8C796F052E}"/>
          </ac:grpSpMkLst>
        </pc:grpChg>
        <pc:grpChg chg="del">
          <ac:chgData name="張揚暉" userId="d67e9b37-4a75-49a3-b414-744528ed1e08" providerId="ADAL" clId="{86C4B1A9-C27C-49C2-BEB7-DCEC230DF69E}" dt="2023-02-07T08:00:15.692" v="255" actId="478"/>
          <ac:grpSpMkLst>
            <pc:docMk/>
            <pc:sldMk cId="0" sldId="256"/>
            <ac:grpSpMk id="26632" creationId="{05F85094-F76C-455D-964C-5ABA615D1BBF}"/>
          </ac:grpSpMkLst>
        </pc:grpChg>
        <pc:picChg chg="add mod">
          <ac:chgData name="張揚暉" userId="d67e9b37-4a75-49a3-b414-744528ed1e08" providerId="ADAL" clId="{86C4B1A9-C27C-49C2-BEB7-DCEC230DF69E}" dt="2023-02-07T07:54:56.144" v="77" actId="1076"/>
          <ac:picMkLst>
            <pc:docMk/>
            <pc:sldMk cId="0" sldId="256"/>
            <ac:picMk id="3" creationId="{DF6B3020-D578-6D6A-1978-1826AA450C02}"/>
          </ac:picMkLst>
        </pc:picChg>
      </pc:sldChg>
      <pc:sldChg chg="del">
        <pc:chgData name="張揚暉" userId="d67e9b37-4a75-49a3-b414-744528ed1e08" providerId="ADAL" clId="{86C4B1A9-C27C-49C2-BEB7-DCEC230DF69E}" dt="2023-02-09T00:18:35.238" v="450" actId="2696"/>
        <pc:sldMkLst>
          <pc:docMk/>
          <pc:sldMk cId="0" sldId="264"/>
        </pc:sldMkLst>
      </pc:sldChg>
      <pc:sldChg chg="del">
        <pc:chgData name="張揚暉" userId="d67e9b37-4a75-49a3-b414-744528ed1e08" providerId="ADAL" clId="{86C4B1A9-C27C-49C2-BEB7-DCEC230DF69E}" dt="2023-02-09T00:18:35.238" v="450" actId="2696"/>
        <pc:sldMkLst>
          <pc:docMk/>
          <pc:sldMk cId="0" sldId="265"/>
        </pc:sldMkLst>
      </pc:sldChg>
      <pc:sldChg chg="del">
        <pc:chgData name="張揚暉" userId="d67e9b37-4a75-49a3-b414-744528ed1e08" providerId="ADAL" clId="{86C4B1A9-C27C-49C2-BEB7-DCEC230DF69E}" dt="2023-02-09T00:18:35.238" v="450" actId="2696"/>
        <pc:sldMkLst>
          <pc:docMk/>
          <pc:sldMk cId="0" sldId="266"/>
        </pc:sldMkLst>
      </pc:sldChg>
      <pc:sldChg chg="del">
        <pc:chgData name="張揚暉" userId="d67e9b37-4a75-49a3-b414-744528ed1e08" providerId="ADAL" clId="{86C4B1A9-C27C-49C2-BEB7-DCEC230DF69E}" dt="2023-02-09T00:18:35.238" v="450" actId="2696"/>
        <pc:sldMkLst>
          <pc:docMk/>
          <pc:sldMk cId="0" sldId="270"/>
        </pc:sldMkLst>
      </pc:sldChg>
      <pc:sldChg chg="del">
        <pc:chgData name="張揚暉" userId="d67e9b37-4a75-49a3-b414-744528ed1e08" providerId="ADAL" clId="{86C4B1A9-C27C-49C2-BEB7-DCEC230DF69E}" dt="2023-02-09T00:18:35.238" v="450" actId="2696"/>
        <pc:sldMkLst>
          <pc:docMk/>
          <pc:sldMk cId="0" sldId="271"/>
        </pc:sldMkLst>
      </pc:sldChg>
      <pc:sldChg chg="del">
        <pc:chgData name="張揚暉" userId="d67e9b37-4a75-49a3-b414-744528ed1e08" providerId="ADAL" clId="{86C4B1A9-C27C-49C2-BEB7-DCEC230DF69E}" dt="2023-02-09T00:18:35.238" v="450" actId="2696"/>
        <pc:sldMkLst>
          <pc:docMk/>
          <pc:sldMk cId="0" sldId="272"/>
        </pc:sldMkLst>
      </pc:sldChg>
      <pc:sldChg chg="del">
        <pc:chgData name="張揚暉" userId="d67e9b37-4a75-49a3-b414-744528ed1e08" providerId="ADAL" clId="{86C4B1A9-C27C-49C2-BEB7-DCEC230DF69E}" dt="2023-02-09T00:18:35.238" v="450" actId="2696"/>
        <pc:sldMkLst>
          <pc:docMk/>
          <pc:sldMk cId="0" sldId="273"/>
        </pc:sldMkLst>
      </pc:sldChg>
      <pc:sldChg chg="del">
        <pc:chgData name="張揚暉" userId="d67e9b37-4a75-49a3-b414-744528ed1e08" providerId="ADAL" clId="{86C4B1A9-C27C-49C2-BEB7-DCEC230DF69E}" dt="2023-02-09T00:18:06.280" v="449" actId="2696"/>
        <pc:sldMkLst>
          <pc:docMk/>
          <pc:sldMk cId="0" sldId="274"/>
        </pc:sldMkLst>
      </pc:sldChg>
      <pc:sldChg chg="del">
        <pc:chgData name="張揚暉" userId="d67e9b37-4a75-49a3-b414-744528ed1e08" providerId="ADAL" clId="{86C4B1A9-C27C-49C2-BEB7-DCEC230DF69E}" dt="2023-02-09T00:18:35.238" v="450" actId="2696"/>
        <pc:sldMkLst>
          <pc:docMk/>
          <pc:sldMk cId="0" sldId="275"/>
        </pc:sldMkLst>
      </pc:sldChg>
      <pc:sldChg chg="del">
        <pc:chgData name="張揚暉" userId="d67e9b37-4a75-49a3-b414-744528ed1e08" providerId="ADAL" clId="{86C4B1A9-C27C-49C2-BEB7-DCEC230DF69E}" dt="2023-02-09T00:18:35.238" v="450" actId="2696"/>
        <pc:sldMkLst>
          <pc:docMk/>
          <pc:sldMk cId="0" sldId="276"/>
        </pc:sldMkLst>
      </pc:sldChg>
      <pc:sldChg chg="del">
        <pc:chgData name="張揚暉" userId="d67e9b37-4a75-49a3-b414-744528ed1e08" providerId="ADAL" clId="{86C4B1A9-C27C-49C2-BEB7-DCEC230DF69E}" dt="2023-02-09T00:18:35.238" v="450" actId="2696"/>
        <pc:sldMkLst>
          <pc:docMk/>
          <pc:sldMk cId="0" sldId="277"/>
        </pc:sldMkLst>
      </pc:sldChg>
      <pc:sldChg chg="del">
        <pc:chgData name="張揚暉" userId="d67e9b37-4a75-49a3-b414-744528ed1e08" providerId="ADAL" clId="{86C4B1A9-C27C-49C2-BEB7-DCEC230DF69E}" dt="2023-02-09T00:18:35.238" v="450" actId="2696"/>
        <pc:sldMkLst>
          <pc:docMk/>
          <pc:sldMk cId="0" sldId="278"/>
        </pc:sldMkLst>
      </pc:sldChg>
      <pc:sldChg chg="del">
        <pc:chgData name="張揚暉" userId="d67e9b37-4a75-49a3-b414-744528ed1e08" providerId="ADAL" clId="{86C4B1A9-C27C-49C2-BEB7-DCEC230DF69E}" dt="2023-02-09T00:18:35.238" v="450" actId="2696"/>
        <pc:sldMkLst>
          <pc:docMk/>
          <pc:sldMk cId="0" sldId="279"/>
        </pc:sldMkLst>
      </pc:sldChg>
      <pc:sldChg chg="del">
        <pc:chgData name="張揚暉" userId="d67e9b37-4a75-49a3-b414-744528ed1e08" providerId="ADAL" clId="{86C4B1A9-C27C-49C2-BEB7-DCEC230DF69E}" dt="2023-02-09T00:18:35.238" v="450" actId="2696"/>
        <pc:sldMkLst>
          <pc:docMk/>
          <pc:sldMk cId="0" sldId="280"/>
        </pc:sldMkLst>
      </pc:sldChg>
      <pc:sldChg chg="addSp delSp modSp mod">
        <pc:chgData name="張揚暉" userId="d67e9b37-4a75-49a3-b414-744528ed1e08" providerId="ADAL" clId="{86C4B1A9-C27C-49C2-BEB7-DCEC230DF69E}" dt="2023-02-07T08:09:15.050" v="448" actId="113"/>
        <pc:sldMkLst>
          <pc:docMk/>
          <pc:sldMk cId="0" sldId="281"/>
        </pc:sldMkLst>
        <pc:spChg chg="add mod">
          <ac:chgData name="張揚暉" userId="d67e9b37-4a75-49a3-b414-744528ed1e08" providerId="ADAL" clId="{86C4B1A9-C27C-49C2-BEB7-DCEC230DF69E}" dt="2023-02-07T08:08:13.639" v="361"/>
          <ac:spMkLst>
            <pc:docMk/>
            <pc:sldMk cId="0" sldId="281"/>
            <ac:spMk id="2" creationId="{F064FA86-40EC-BA58-3DF9-8C0621CEBBE8}"/>
          </ac:spMkLst>
        </pc:spChg>
        <pc:spChg chg="add mod">
          <ac:chgData name="張揚暉" userId="d67e9b37-4a75-49a3-b414-744528ed1e08" providerId="ADAL" clId="{86C4B1A9-C27C-49C2-BEB7-DCEC230DF69E}" dt="2023-02-07T08:08:13.639" v="361"/>
          <ac:spMkLst>
            <pc:docMk/>
            <pc:sldMk cId="0" sldId="281"/>
            <ac:spMk id="3" creationId="{097790BC-1F20-0F08-6C30-E2BA3619BFB5}"/>
          </ac:spMkLst>
        </pc:spChg>
        <pc:spChg chg="add mod">
          <ac:chgData name="張揚暉" userId="d67e9b37-4a75-49a3-b414-744528ed1e08" providerId="ADAL" clId="{86C4B1A9-C27C-49C2-BEB7-DCEC230DF69E}" dt="2023-02-07T08:08:13.639" v="361"/>
          <ac:spMkLst>
            <pc:docMk/>
            <pc:sldMk cId="0" sldId="281"/>
            <ac:spMk id="5" creationId="{8BE406B3-E3B5-A52E-EA68-83A70393C255}"/>
          </ac:spMkLst>
        </pc:spChg>
        <pc:spChg chg="del">
          <ac:chgData name="張揚暉" userId="d67e9b37-4a75-49a3-b414-744528ed1e08" providerId="ADAL" clId="{86C4B1A9-C27C-49C2-BEB7-DCEC230DF69E}" dt="2023-02-07T08:08:12.177" v="360" actId="478"/>
          <ac:spMkLst>
            <pc:docMk/>
            <pc:sldMk cId="0" sldId="281"/>
            <ac:spMk id="10" creationId="{84C149AC-5796-4317-AA17-843A37908875}"/>
          </ac:spMkLst>
        </pc:spChg>
        <pc:spChg chg="del">
          <ac:chgData name="張揚暉" userId="d67e9b37-4a75-49a3-b414-744528ed1e08" providerId="ADAL" clId="{86C4B1A9-C27C-49C2-BEB7-DCEC230DF69E}" dt="2023-02-07T08:08:12.177" v="360" actId="478"/>
          <ac:spMkLst>
            <pc:docMk/>
            <pc:sldMk cId="0" sldId="281"/>
            <ac:spMk id="48" creationId="{6E7CBC8A-2D16-492C-85C7-2B4F5C024938}"/>
          </ac:spMkLst>
        </pc:spChg>
        <pc:spChg chg="mod">
          <ac:chgData name="張揚暉" userId="d67e9b37-4a75-49a3-b414-744528ed1e08" providerId="ADAL" clId="{86C4B1A9-C27C-49C2-BEB7-DCEC230DF69E}" dt="2023-02-07T08:08:35.642" v="423" actId="20577"/>
          <ac:spMkLst>
            <pc:docMk/>
            <pc:sldMk cId="0" sldId="281"/>
            <ac:spMk id="50182" creationId="{05B38BAA-90AB-43CE-9EE2-AB2A32E8577C}"/>
          </ac:spMkLst>
        </pc:spChg>
        <pc:spChg chg="mod">
          <ac:chgData name="張揚暉" userId="d67e9b37-4a75-49a3-b414-744528ed1e08" providerId="ADAL" clId="{86C4B1A9-C27C-49C2-BEB7-DCEC230DF69E}" dt="2023-02-07T08:09:15.050" v="448" actId="113"/>
          <ac:spMkLst>
            <pc:docMk/>
            <pc:sldMk cId="0" sldId="281"/>
            <ac:spMk id="50185" creationId="{9B7B8D75-E712-4954-BD53-AEF3FCC87310}"/>
          </ac:spMkLst>
        </pc:spChg>
        <pc:spChg chg="del">
          <ac:chgData name="張揚暉" userId="d67e9b37-4a75-49a3-b414-744528ed1e08" providerId="ADAL" clId="{86C4B1A9-C27C-49C2-BEB7-DCEC230DF69E}" dt="2023-02-07T08:08:42.187" v="426" actId="478"/>
          <ac:spMkLst>
            <pc:docMk/>
            <pc:sldMk cId="0" sldId="281"/>
            <ac:spMk id="50186" creationId="{0C94EBB1-602A-42FD-B81A-6DA9F8C7F463}"/>
          </ac:spMkLst>
        </pc:spChg>
        <pc:spChg chg="del">
          <ac:chgData name="張揚暉" userId="d67e9b37-4a75-49a3-b414-744528ed1e08" providerId="ADAL" clId="{86C4B1A9-C27C-49C2-BEB7-DCEC230DF69E}" dt="2023-02-07T08:08:12.177" v="360" actId="478"/>
          <ac:spMkLst>
            <pc:docMk/>
            <pc:sldMk cId="0" sldId="281"/>
            <ac:spMk id="50187" creationId="{525425A4-09DB-476A-A57B-C7E3AEE3F6A6}"/>
          </ac:spMkLst>
        </pc:spChg>
        <pc:grpChg chg="del">
          <ac:chgData name="張揚暉" userId="d67e9b37-4a75-49a3-b414-744528ed1e08" providerId="ADAL" clId="{86C4B1A9-C27C-49C2-BEB7-DCEC230DF69E}" dt="2023-02-07T08:08:12.177" v="360" actId="478"/>
          <ac:grpSpMkLst>
            <pc:docMk/>
            <pc:sldMk cId="0" sldId="281"/>
            <ac:grpSpMk id="62" creationId="{C63CCDDE-3D0C-4FA1-AE66-05D6B8F49CC9}"/>
          </ac:grpSpMkLst>
        </pc:grpChg>
        <pc:grpChg chg="del">
          <ac:chgData name="張揚暉" userId="d67e9b37-4a75-49a3-b414-744528ed1e08" providerId="ADAL" clId="{86C4B1A9-C27C-49C2-BEB7-DCEC230DF69E}" dt="2023-02-07T08:08:39.767" v="424" actId="478"/>
          <ac:grpSpMkLst>
            <pc:docMk/>
            <pc:sldMk cId="0" sldId="281"/>
            <ac:grpSpMk id="50183" creationId="{DAF412C9-D1C1-44A6-98D4-EE6801C50B8D}"/>
          </ac:grpSpMkLst>
        </pc:grpChg>
        <pc:grpChg chg="del">
          <ac:chgData name="張揚暉" userId="d67e9b37-4a75-49a3-b414-744528ed1e08" providerId="ADAL" clId="{86C4B1A9-C27C-49C2-BEB7-DCEC230DF69E}" dt="2023-02-07T08:08:40.787" v="425" actId="478"/>
          <ac:grpSpMkLst>
            <pc:docMk/>
            <pc:sldMk cId="0" sldId="281"/>
            <ac:grpSpMk id="50184" creationId="{D5B19E85-7166-4FC1-A533-CA2CDADE20F4}"/>
          </ac:grpSpMkLst>
        </pc:grpChg>
        <pc:picChg chg="add mod">
          <ac:chgData name="張揚暉" userId="d67e9b37-4a75-49a3-b414-744528ed1e08" providerId="ADAL" clId="{86C4B1A9-C27C-49C2-BEB7-DCEC230DF69E}" dt="2023-02-07T08:08:13.639" v="361"/>
          <ac:picMkLst>
            <pc:docMk/>
            <pc:sldMk cId="0" sldId="281"/>
            <ac:picMk id="4" creationId="{8E310748-F65A-206B-DE7C-D132E7492456}"/>
          </ac:picMkLst>
        </pc:picChg>
      </pc:sldChg>
      <pc:sldChg chg="del">
        <pc:chgData name="張揚暉" userId="d67e9b37-4a75-49a3-b414-744528ed1e08" providerId="ADAL" clId="{86C4B1A9-C27C-49C2-BEB7-DCEC230DF69E}" dt="2023-02-07T08:07:39.945" v="359" actId="2696"/>
        <pc:sldMkLst>
          <pc:docMk/>
          <pc:sldMk cId="3060402374" sldId="282"/>
        </pc:sldMkLst>
      </pc:sldChg>
      <pc:sldMasterChg chg="del delSldLayout">
        <pc:chgData name="張揚暉" userId="d67e9b37-4a75-49a3-b414-744528ed1e08" providerId="ADAL" clId="{86C4B1A9-C27C-49C2-BEB7-DCEC230DF69E}" dt="2023-02-07T08:07:39.945" v="359" actId="2696"/>
        <pc:sldMasterMkLst>
          <pc:docMk/>
          <pc:sldMasterMk cId="1211319091" sldId="2147483808"/>
        </pc:sldMasterMkLst>
        <pc:sldLayoutChg chg="del">
          <pc:chgData name="張揚暉" userId="d67e9b37-4a75-49a3-b414-744528ed1e08" providerId="ADAL" clId="{86C4B1A9-C27C-49C2-BEB7-DCEC230DF69E}" dt="2023-02-07T08:07:39.945" v="359" actId="2696"/>
          <pc:sldLayoutMkLst>
            <pc:docMk/>
            <pc:sldMasterMk cId="1211319091" sldId="2147483808"/>
            <pc:sldLayoutMk cId="1177323834" sldId="2147483809"/>
          </pc:sldLayoutMkLst>
        </pc:sldLayoutChg>
        <pc:sldLayoutChg chg="del">
          <pc:chgData name="張揚暉" userId="d67e9b37-4a75-49a3-b414-744528ed1e08" providerId="ADAL" clId="{86C4B1A9-C27C-49C2-BEB7-DCEC230DF69E}" dt="2023-02-07T08:07:39.945" v="359" actId="2696"/>
          <pc:sldLayoutMkLst>
            <pc:docMk/>
            <pc:sldMasterMk cId="1211319091" sldId="2147483808"/>
            <pc:sldLayoutMk cId="1087845655" sldId="2147483810"/>
          </pc:sldLayoutMkLst>
        </pc:sldLayoutChg>
        <pc:sldLayoutChg chg="del">
          <pc:chgData name="張揚暉" userId="d67e9b37-4a75-49a3-b414-744528ed1e08" providerId="ADAL" clId="{86C4B1A9-C27C-49C2-BEB7-DCEC230DF69E}" dt="2023-02-07T08:07:39.945" v="359" actId="2696"/>
          <pc:sldLayoutMkLst>
            <pc:docMk/>
            <pc:sldMasterMk cId="1211319091" sldId="2147483808"/>
            <pc:sldLayoutMk cId="507584206" sldId="2147483811"/>
          </pc:sldLayoutMkLst>
        </pc:sldLayoutChg>
        <pc:sldLayoutChg chg="del">
          <pc:chgData name="張揚暉" userId="d67e9b37-4a75-49a3-b414-744528ed1e08" providerId="ADAL" clId="{86C4B1A9-C27C-49C2-BEB7-DCEC230DF69E}" dt="2023-02-07T08:07:39.945" v="359" actId="2696"/>
          <pc:sldLayoutMkLst>
            <pc:docMk/>
            <pc:sldMasterMk cId="1211319091" sldId="2147483808"/>
            <pc:sldLayoutMk cId="2701032916" sldId="2147483812"/>
          </pc:sldLayoutMkLst>
        </pc:sldLayoutChg>
        <pc:sldLayoutChg chg="del">
          <pc:chgData name="張揚暉" userId="d67e9b37-4a75-49a3-b414-744528ed1e08" providerId="ADAL" clId="{86C4B1A9-C27C-49C2-BEB7-DCEC230DF69E}" dt="2023-02-07T08:07:39.945" v="359" actId="2696"/>
          <pc:sldLayoutMkLst>
            <pc:docMk/>
            <pc:sldMasterMk cId="1211319091" sldId="2147483808"/>
            <pc:sldLayoutMk cId="1749633386" sldId="2147483813"/>
          </pc:sldLayoutMkLst>
        </pc:sldLayoutChg>
        <pc:sldLayoutChg chg="del">
          <pc:chgData name="張揚暉" userId="d67e9b37-4a75-49a3-b414-744528ed1e08" providerId="ADAL" clId="{86C4B1A9-C27C-49C2-BEB7-DCEC230DF69E}" dt="2023-02-07T08:07:39.945" v="359" actId="2696"/>
          <pc:sldLayoutMkLst>
            <pc:docMk/>
            <pc:sldMasterMk cId="1211319091" sldId="2147483808"/>
            <pc:sldLayoutMk cId="2165379857" sldId="2147483814"/>
          </pc:sldLayoutMkLst>
        </pc:sldLayoutChg>
        <pc:sldLayoutChg chg="del">
          <pc:chgData name="張揚暉" userId="d67e9b37-4a75-49a3-b414-744528ed1e08" providerId="ADAL" clId="{86C4B1A9-C27C-49C2-BEB7-DCEC230DF69E}" dt="2023-02-07T08:07:39.945" v="359" actId="2696"/>
          <pc:sldLayoutMkLst>
            <pc:docMk/>
            <pc:sldMasterMk cId="1211319091" sldId="2147483808"/>
            <pc:sldLayoutMk cId="2944982366" sldId="2147483815"/>
          </pc:sldLayoutMkLst>
        </pc:sldLayoutChg>
        <pc:sldLayoutChg chg="del">
          <pc:chgData name="張揚暉" userId="d67e9b37-4a75-49a3-b414-744528ed1e08" providerId="ADAL" clId="{86C4B1A9-C27C-49C2-BEB7-DCEC230DF69E}" dt="2023-02-07T08:07:39.945" v="359" actId="2696"/>
          <pc:sldLayoutMkLst>
            <pc:docMk/>
            <pc:sldMasterMk cId="1211319091" sldId="2147483808"/>
            <pc:sldLayoutMk cId="1728388017" sldId="2147483816"/>
          </pc:sldLayoutMkLst>
        </pc:sldLayoutChg>
        <pc:sldLayoutChg chg="del">
          <pc:chgData name="張揚暉" userId="d67e9b37-4a75-49a3-b414-744528ed1e08" providerId="ADAL" clId="{86C4B1A9-C27C-49C2-BEB7-DCEC230DF69E}" dt="2023-02-07T08:07:39.945" v="359" actId="2696"/>
          <pc:sldLayoutMkLst>
            <pc:docMk/>
            <pc:sldMasterMk cId="1211319091" sldId="2147483808"/>
            <pc:sldLayoutMk cId="2244477318" sldId="2147483817"/>
          </pc:sldLayoutMkLst>
        </pc:sldLayoutChg>
        <pc:sldLayoutChg chg="del">
          <pc:chgData name="張揚暉" userId="d67e9b37-4a75-49a3-b414-744528ed1e08" providerId="ADAL" clId="{86C4B1A9-C27C-49C2-BEB7-DCEC230DF69E}" dt="2023-02-07T08:07:39.945" v="359" actId="2696"/>
          <pc:sldLayoutMkLst>
            <pc:docMk/>
            <pc:sldMasterMk cId="1211319091" sldId="2147483808"/>
            <pc:sldLayoutMk cId="2577297921" sldId="2147483818"/>
          </pc:sldLayoutMkLst>
        </pc:sldLayoutChg>
        <pc:sldLayoutChg chg="del">
          <pc:chgData name="張揚暉" userId="d67e9b37-4a75-49a3-b414-744528ed1e08" providerId="ADAL" clId="{86C4B1A9-C27C-49C2-BEB7-DCEC230DF69E}" dt="2023-02-07T08:07:39.945" v="359" actId="2696"/>
          <pc:sldLayoutMkLst>
            <pc:docMk/>
            <pc:sldMasterMk cId="1211319091" sldId="2147483808"/>
            <pc:sldLayoutMk cId="1041591370" sldId="2147483819"/>
          </pc:sldLayoutMkLst>
        </pc:sldLayoutChg>
      </pc:sldMasterChg>
    </pc:docChg>
  </pc:docChgLst>
  <pc:docChgLst>
    <pc:chgData name="colochang@ms.edu.tw" userId="d67e9b37-4a75-49a3-b414-744528ed1e08" providerId="ADAL" clId="{86C4B1A9-C27C-49C2-BEB7-DCEC230DF69E}"/>
    <pc:docChg chg="undo custSel modSld sldOrd modShowInfo">
      <pc:chgData name="colochang@ms.edu.tw" userId="d67e9b37-4a75-49a3-b414-744528ed1e08" providerId="ADAL" clId="{86C4B1A9-C27C-49C2-BEB7-DCEC230DF69E}" dt="2023-02-10T01:22:37.369" v="4209" actId="1076"/>
      <pc:docMkLst>
        <pc:docMk/>
      </pc:docMkLst>
      <pc:sldChg chg="addSp modSp mod">
        <pc:chgData name="colochang@ms.edu.tw" userId="d67e9b37-4a75-49a3-b414-744528ed1e08" providerId="ADAL" clId="{86C4B1A9-C27C-49C2-BEB7-DCEC230DF69E}" dt="2023-02-10T01:22:37.369" v="4209" actId="1076"/>
        <pc:sldMkLst>
          <pc:docMk/>
          <pc:sldMk cId="0" sldId="256"/>
        </pc:sldMkLst>
        <pc:spChg chg="add mod">
          <ac:chgData name="colochang@ms.edu.tw" userId="d67e9b37-4a75-49a3-b414-744528ed1e08" providerId="ADAL" clId="{86C4B1A9-C27C-49C2-BEB7-DCEC230DF69E}" dt="2023-02-10T01:22:37.369" v="4209" actId="1076"/>
          <ac:spMkLst>
            <pc:docMk/>
            <pc:sldMk cId="0" sldId="256"/>
            <ac:spMk id="2" creationId="{629B85CB-3E94-4FED-4420-FA7846B5864B}"/>
          </ac:spMkLst>
        </pc:spChg>
        <pc:spChg chg="mod">
          <ac:chgData name="colochang@ms.edu.tw" userId="d67e9b37-4a75-49a3-b414-744528ed1e08" providerId="ADAL" clId="{86C4B1A9-C27C-49C2-BEB7-DCEC230DF69E}" dt="2023-02-08T07:19:26.273" v="3230" actId="207"/>
          <ac:spMkLst>
            <pc:docMk/>
            <pc:sldMk cId="0" sldId="256"/>
            <ac:spMk id="4" creationId="{50C575E1-8FD1-F04B-274B-4D5400376382}"/>
          </ac:spMkLst>
        </pc:spChg>
        <pc:spChg chg="mod">
          <ac:chgData name="colochang@ms.edu.tw" userId="d67e9b37-4a75-49a3-b414-744528ed1e08" providerId="ADAL" clId="{86C4B1A9-C27C-49C2-BEB7-DCEC230DF69E}" dt="2023-02-10T01:21:31.787" v="4152" actId="1076"/>
          <ac:spMkLst>
            <pc:docMk/>
            <pc:sldMk cId="0" sldId="256"/>
            <ac:spMk id="7" creationId="{B33EB8BA-2E7A-2A96-87C0-23C8DDF70198}"/>
          </ac:spMkLst>
        </pc:spChg>
        <pc:spChg chg="mod">
          <ac:chgData name="colochang@ms.edu.tw" userId="d67e9b37-4a75-49a3-b414-744528ed1e08" providerId="ADAL" clId="{86C4B1A9-C27C-49C2-BEB7-DCEC230DF69E}" dt="2023-02-10T01:22:30.283" v="4208" actId="1076"/>
          <ac:spMkLst>
            <pc:docMk/>
            <pc:sldMk cId="0" sldId="256"/>
            <ac:spMk id="8" creationId="{29829B80-05A5-E1D0-37E1-B4DF1E7043DF}"/>
          </ac:spMkLst>
        </pc:spChg>
        <pc:spChg chg="mod">
          <ac:chgData name="colochang@ms.edu.tw" userId="d67e9b37-4a75-49a3-b414-744528ed1e08" providerId="ADAL" clId="{86C4B1A9-C27C-49C2-BEB7-DCEC230DF69E}" dt="2023-02-08T07:19:13.025" v="3228" actId="207"/>
          <ac:spMkLst>
            <pc:docMk/>
            <pc:sldMk cId="0" sldId="256"/>
            <ac:spMk id="48" creationId="{21FC8025-173C-41CB-92FB-B9F17405F3BA}"/>
          </ac:spMkLst>
        </pc:spChg>
        <pc:spChg chg="mod">
          <ac:chgData name="colochang@ms.edu.tw" userId="d67e9b37-4a75-49a3-b414-744528ed1e08" providerId="ADAL" clId="{86C4B1A9-C27C-49C2-BEB7-DCEC230DF69E}" dt="2023-02-10T01:22:30.283" v="4208" actId="1076"/>
          <ac:spMkLst>
            <pc:docMk/>
            <pc:sldMk cId="0" sldId="256"/>
            <ac:spMk id="103" creationId="{B1530B21-583B-4794-B3BC-7B90D9CF030D}"/>
          </ac:spMkLst>
        </pc:spChg>
        <pc:spChg chg="mod">
          <ac:chgData name="colochang@ms.edu.tw" userId="d67e9b37-4a75-49a3-b414-744528ed1e08" providerId="ADAL" clId="{86C4B1A9-C27C-49C2-BEB7-DCEC230DF69E}" dt="2023-02-10T01:22:30.283" v="4208" actId="1076"/>
          <ac:spMkLst>
            <pc:docMk/>
            <pc:sldMk cId="0" sldId="256"/>
            <ac:spMk id="1024" creationId="{74DA71F5-1759-4760-A88B-2BAF9B111C00}"/>
          </ac:spMkLst>
        </pc:spChg>
        <pc:spChg chg="mod">
          <ac:chgData name="colochang@ms.edu.tw" userId="d67e9b37-4a75-49a3-b414-744528ed1e08" providerId="ADAL" clId="{86C4B1A9-C27C-49C2-BEB7-DCEC230DF69E}" dt="2023-02-10T01:21:35.791" v="4153" actId="1076"/>
          <ac:spMkLst>
            <pc:docMk/>
            <pc:sldMk cId="0" sldId="256"/>
            <ac:spMk id="26630" creationId="{ADDEA167-56BD-4511-BF87-6987091B6276}"/>
          </ac:spMkLst>
        </pc:spChg>
        <pc:spChg chg="mod">
          <ac:chgData name="colochang@ms.edu.tw" userId="d67e9b37-4a75-49a3-b414-744528ed1e08" providerId="ADAL" clId="{86C4B1A9-C27C-49C2-BEB7-DCEC230DF69E}" dt="2023-02-10T01:22:30.283" v="4208" actId="1076"/>
          <ac:spMkLst>
            <pc:docMk/>
            <pc:sldMk cId="0" sldId="256"/>
            <ac:spMk id="26633" creationId="{B1A05911-7286-4668-90FB-C267428B695F}"/>
          </ac:spMkLst>
        </pc:spChg>
        <pc:spChg chg="mod">
          <ac:chgData name="colochang@ms.edu.tw" userId="d67e9b37-4a75-49a3-b414-744528ed1e08" providerId="ADAL" clId="{86C4B1A9-C27C-49C2-BEB7-DCEC230DF69E}" dt="2023-02-08T07:19:19.564" v="3229" actId="207"/>
          <ac:spMkLst>
            <pc:docMk/>
            <pc:sldMk cId="0" sldId="256"/>
            <ac:spMk id="26635" creationId="{13964E5D-9B20-42CF-A4E7-8419602FB145}"/>
          </ac:spMkLst>
        </pc:spChg>
        <pc:grpChg chg="mod">
          <ac:chgData name="colochang@ms.edu.tw" userId="d67e9b37-4a75-49a3-b414-744528ed1e08" providerId="ADAL" clId="{86C4B1A9-C27C-49C2-BEB7-DCEC230DF69E}" dt="2023-02-10T01:22:30.283" v="4208" actId="1076"/>
          <ac:grpSpMkLst>
            <pc:docMk/>
            <pc:sldMk cId="0" sldId="256"/>
            <ac:grpSpMk id="26631" creationId="{712A554A-7D16-4898-96E8-0F8C796F052E}"/>
          </ac:grpSpMkLst>
        </pc:grpChg>
        <pc:picChg chg="mod">
          <ac:chgData name="colochang@ms.edu.tw" userId="d67e9b37-4a75-49a3-b414-744528ed1e08" providerId="ADAL" clId="{86C4B1A9-C27C-49C2-BEB7-DCEC230DF69E}" dt="2023-02-08T07:19:04.488" v="3226" actId="1076"/>
          <ac:picMkLst>
            <pc:docMk/>
            <pc:sldMk cId="0" sldId="256"/>
            <ac:picMk id="3" creationId="{DF6B3020-D578-6D6A-1978-1826AA450C02}"/>
          </ac:picMkLst>
        </pc:picChg>
      </pc:sldChg>
      <pc:sldChg chg="addSp delSp modSp mod delAnim modAnim">
        <pc:chgData name="colochang@ms.edu.tw" userId="d67e9b37-4a75-49a3-b414-744528ed1e08" providerId="ADAL" clId="{86C4B1A9-C27C-49C2-BEB7-DCEC230DF69E}" dt="2023-02-08T07:54:16.101" v="3925" actId="20577"/>
        <pc:sldMkLst>
          <pc:docMk/>
          <pc:sldMk cId="0" sldId="259"/>
        </pc:sldMkLst>
        <pc:spChg chg="add del mod">
          <ac:chgData name="colochang@ms.edu.tw" userId="d67e9b37-4a75-49a3-b414-744528ed1e08" providerId="ADAL" clId="{86C4B1A9-C27C-49C2-BEB7-DCEC230DF69E}" dt="2023-02-08T02:30:15.180" v="502" actId="478"/>
          <ac:spMkLst>
            <pc:docMk/>
            <pc:sldMk cId="0" sldId="259"/>
            <ac:spMk id="2" creationId="{9780E671-ED52-4807-4206-F8CB6B88AAE7}"/>
          </ac:spMkLst>
        </pc:spChg>
        <pc:spChg chg="add mod">
          <ac:chgData name="colochang@ms.edu.tw" userId="d67e9b37-4a75-49a3-b414-744528ed1e08" providerId="ADAL" clId="{86C4B1A9-C27C-49C2-BEB7-DCEC230DF69E}" dt="2023-02-08T02:32:40.500" v="619" actId="1076"/>
          <ac:spMkLst>
            <pc:docMk/>
            <pc:sldMk cId="0" sldId="259"/>
            <ac:spMk id="3" creationId="{A6CC9A08-8093-8657-97B4-F935610E0B53}"/>
          </ac:spMkLst>
        </pc:spChg>
        <pc:spChg chg="add mod">
          <ac:chgData name="colochang@ms.edu.tw" userId="d67e9b37-4a75-49a3-b414-744528ed1e08" providerId="ADAL" clId="{86C4B1A9-C27C-49C2-BEB7-DCEC230DF69E}" dt="2023-02-08T02:33:49.916" v="643" actId="20577"/>
          <ac:spMkLst>
            <pc:docMk/>
            <pc:sldMk cId="0" sldId="259"/>
            <ac:spMk id="4" creationId="{9DCE37E0-C5E2-19EF-0E46-6551505F55BF}"/>
          </ac:spMkLst>
        </pc:spChg>
        <pc:spChg chg="add del mod">
          <ac:chgData name="colochang@ms.edu.tw" userId="d67e9b37-4a75-49a3-b414-744528ed1e08" providerId="ADAL" clId="{86C4B1A9-C27C-49C2-BEB7-DCEC230DF69E}" dt="2023-02-08T02:32:01.446" v="570" actId="1076"/>
          <ac:spMkLst>
            <pc:docMk/>
            <pc:sldMk cId="0" sldId="259"/>
            <ac:spMk id="5" creationId="{ABB34B57-425B-4028-A1C2-0A4C92CF5D39}"/>
          </ac:spMkLst>
        </pc:spChg>
        <pc:spChg chg="add mod">
          <ac:chgData name="colochang@ms.edu.tw" userId="d67e9b37-4a75-49a3-b414-744528ed1e08" providerId="ADAL" clId="{86C4B1A9-C27C-49C2-BEB7-DCEC230DF69E}" dt="2023-02-08T02:32:03.554" v="571" actId="1076"/>
          <ac:spMkLst>
            <pc:docMk/>
            <pc:sldMk cId="0" sldId="259"/>
            <ac:spMk id="11" creationId="{62C61E93-D199-D3ED-B66F-153EF6C21E54}"/>
          </ac:spMkLst>
        </pc:spChg>
        <pc:spChg chg="add mod">
          <ac:chgData name="colochang@ms.edu.tw" userId="d67e9b37-4a75-49a3-b414-744528ed1e08" providerId="ADAL" clId="{86C4B1A9-C27C-49C2-BEB7-DCEC230DF69E}" dt="2023-02-08T02:32:07.251" v="572" actId="1076"/>
          <ac:spMkLst>
            <pc:docMk/>
            <pc:sldMk cId="0" sldId="259"/>
            <ac:spMk id="12" creationId="{009397C0-431B-ED95-E3CD-DF31FBBA334C}"/>
          </ac:spMkLst>
        </pc:spChg>
        <pc:spChg chg="add mod">
          <ac:chgData name="colochang@ms.edu.tw" userId="d67e9b37-4a75-49a3-b414-744528ed1e08" providerId="ADAL" clId="{86C4B1A9-C27C-49C2-BEB7-DCEC230DF69E}" dt="2023-02-08T02:30:58.835" v="511" actId="1076"/>
          <ac:spMkLst>
            <pc:docMk/>
            <pc:sldMk cId="0" sldId="259"/>
            <ac:spMk id="13" creationId="{B43FFD0E-6CAE-09B1-2AB0-B0C4F279C693}"/>
          </ac:spMkLst>
        </pc:spChg>
        <pc:spChg chg="mod">
          <ac:chgData name="colochang@ms.edu.tw" userId="d67e9b37-4a75-49a3-b414-744528ed1e08" providerId="ADAL" clId="{86C4B1A9-C27C-49C2-BEB7-DCEC230DF69E}" dt="2023-02-08T03:06:06.262" v="1077" actId="1036"/>
          <ac:spMkLst>
            <pc:docMk/>
            <pc:sldMk cId="0" sldId="259"/>
            <ac:spMk id="16" creationId="{B00D2EBF-0D7D-6EB6-29FF-68904C8F38C7}"/>
          </ac:spMkLst>
        </pc:spChg>
        <pc:spChg chg="mod">
          <ac:chgData name="colochang@ms.edu.tw" userId="d67e9b37-4a75-49a3-b414-744528ed1e08" providerId="ADAL" clId="{86C4B1A9-C27C-49C2-BEB7-DCEC230DF69E}" dt="2023-02-08T02:30:04.180" v="500"/>
          <ac:spMkLst>
            <pc:docMk/>
            <pc:sldMk cId="0" sldId="259"/>
            <ac:spMk id="17" creationId="{10B2246D-EEA6-92C8-4709-8EC737BBBD1D}"/>
          </ac:spMkLst>
        </pc:spChg>
        <pc:spChg chg="mod">
          <ac:chgData name="colochang@ms.edu.tw" userId="d67e9b37-4a75-49a3-b414-744528ed1e08" providerId="ADAL" clId="{86C4B1A9-C27C-49C2-BEB7-DCEC230DF69E}" dt="2023-02-08T02:30:04.180" v="500"/>
          <ac:spMkLst>
            <pc:docMk/>
            <pc:sldMk cId="0" sldId="259"/>
            <ac:spMk id="18" creationId="{D19982DA-62D4-6D21-D149-FA788BEBA032}"/>
          </ac:spMkLst>
        </pc:spChg>
        <pc:spChg chg="mod">
          <ac:chgData name="colochang@ms.edu.tw" userId="d67e9b37-4a75-49a3-b414-744528ed1e08" providerId="ADAL" clId="{86C4B1A9-C27C-49C2-BEB7-DCEC230DF69E}" dt="2023-02-08T03:05:55.328" v="1069" actId="1036"/>
          <ac:spMkLst>
            <pc:docMk/>
            <pc:sldMk cId="0" sldId="259"/>
            <ac:spMk id="21" creationId="{5F347152-E10F-20E3-35D2-9A6E1326AC65}"/>
          </ac:spMkLst>
        </pc:spChg>
        <pc:spChg chg="mod">
          <ac:chgData name="colochang@ms.edu.tw" userId="d67e9b37-4a75-49a3-b414-744528ed1e08" providerId="ADAL" clId="{86C4B1A9-C27C-49C2-BEB7-DCEC230DF69E}" dt="2023-02-08T02:30:04.180" v="500"/>
          <ac:spMkLst>
            <pc:docMk/>
            <pc:sldMk cId="0" sldId="259"/>
            <ac:spMk id="22" creationId="{94BA8C93-E703-D8BF-3B19-1906AD5B49B1}"/>
          </ac:spMkLst>
        </pc:spChg>
        <pc:spChg chg="mod">
          <ac:chgData name="colochang@ms.edu.tw" userId="d67e9b37-4a75-49a3-b414-744528ed1e08" providerId="ADAL" clId="{86C4B1A9-C27C-49C2-BEB7-DCEC230DF69E}" dt="2023-02-08T02:30:04.180" v="500"/>
          <ac:spMkLst>
            <pc:docMk/>
            <pc:sldMk cId="0" sldId="259"/>
            <ac:spMk id="23" creationId="{A886404A-88AD-965A-7472-8E5CB7567F51}"/>
          </ac:spMkLst>
        </pc:spChg>
        <pc:spChg chg="mod">
          <ac:chgData name="colochang@ms.edu.tw" userId="d67e9b37-4a75-49a3-b414-744528ed1e08" providerId="ADAL" clId="{86C4B1A9-C27C-49C2-BEB7-DCEC230DF69E}" dt="2023-02-08T02:33:04.208" v="624" actId="1076"/>
          <ac:spMkLst>
            <pc:docMk/>
            <pc:sldMk cId="0" sldId="259"/>
            <ac:spMk id="26" creationId="{A9371D6F-620C-E86C-B7CB-F9849383C5CF}"/>
          </ac:spMkLst>
        </pc:spChg>
        <pc:spChg chg="mod">
          <ac:chgData name="colochang@ms.edu.tw" userId="d67e9b37-4a75-49a3-b414-744528ed1e08" providerId="ADAL" clId="{86C4B1A9-C27C-49C2-BEB7-DCEC230DF69E}" dt="2023-02-08T02:30:04.180" v="500"/>
          <ac:spMkLst>
            <pc:docMk/>
            <pc:sldMk cId="0" sldId="259"/>
            <ac:spMk id="27" creationId="{65780850-F67B-8681-154E-C333111B52CB}"/>
          </ac:spMkLst>
        </pc:spChg>
        <pc:spChg chg="mod">
          <ac:chgData name="colochang@ms.edu.tw" userId="d67e9b37-4a75-49a3-b414-744528ed1e08" providerId="ADAL" clId="{86C4B1A9-C27C-49C2-BEB7-DCEC230DF69E}" dt="2023-02-08T02:30:04.180" v="500"/>
          <ac:spMkLst>
            <pc:docMk/>
            <pc:sldMk cId="0" sldId="259"/>
            <ac:spMk id="28" creationId="{7910FF30-92BA-7DAE-2D2F-D667A0FDCB2A}"/>
          </ac:spMkLst>
        </pc:spChg>
        <pc:spChg chg="add mod">
          <ac:chgData name="colochang@ms.edu.tw" userId="d67e9b37-4a75-49a3-b414-744528ed1e08" providerId="ADAL" clId="{86C4B1A9-C27C-49C2-BEB7-DCEC230DF69E}" dt="2023-02-08T02:31:12.221" v="515" actId="1076"/>
          <ac:spMkLst>
            <pc:docMk/>
            <pc:sldMk cId="0" sldId="259"/>
            <ac:spMk id="29" creationId="{EB92DDC0-CE5D-A126-6EC3-C970BCE51934}"/>
          </ac:spMkLst>
        </pc:spChg>
        <pc:spChg chg="add mod">
          <ac:chgData name="colochang@ms.edu.tw" userId="d67e9b37-4a75-49a3-b414-744528ed1e08" providerId="ADAL" clId="{86C4B1A9-C27C-49C2-BEB7-DCEC230DF69E}" dt="2023-02-08T02:32:21.608" v="587" actId="1037"/>
          <ac:spMkLst>
            <pc:docMk/>
            <pc:sldMk cId="0" sldId="259"/>
            <ac:spMk id="30" creationId="{AFA6BCC0-26AA-BBC9-A1FF-71EC3B5148C7}"/>
          </ac:spMkLst>
        </pc:spChg>
        <pc:spChg chg="add mod">
          <ac:chgData name="colochang@ms.edu.tw" userId="d67e9b37-4a75-49a3-b414-744528ed1e08" providerId="ADAL" clId="{86C4B1A9-C27C-49C2-BEB7-DCEC230DF69E}" dt="2023-02-08T02:32:33.737" v="617" actId="1036"/>
          <ac:spMkLst>
            <pc:docMk/>
            <pc:sldMk cId="0" sldId="259"/>
            <ac:spMk id="31" creationId="{D6C974DF-0B3A-C4AF-130A-EC9BD892DF6C}"/>
          </ac:spMkLst>
        </pc:spChg>
        <pc:spChg chg="add mod">
          <ac:chgData name="colochang@ms.edu.tw" userId="d67e9b37-4a75-49a3-b414-744528ed1e08" providerId="ADAL" clId="{86C4B1A9-C27C-49C2-BEB7-DCEC230DF69E}" dt="2023-02-08T02:33:54.040" v="644" actId="113"/>
          <ac:spMkLst>
            <pc:docMk/>
            <pc:sldMk cId="0" sldId="259"/>
            <ac:spMk id="32" creationId="{990B5339-B1D2-D728-82DB-86E3693D3956}"/>
          </ac:spMkLst>
        </pc:spChg>
        <pc:spChg chg="mod">
          <ac:chgData name="colochang@ms.edu.tw" userId="d67e9b37-4a75-49a3-b414-744528ed1e08" providerId="ADAL" clId="{86C4B1A9-C27C-49C2-BEB7-DCEC230DF69E}" dt="2023-02-08T06:38:26.080" v="2735" actId="207"/>
          <ac:spMkLst>
            <pc:docMk/>
            <pc:sldMk cId="0" sldId="259"/>
            <ac:spMk id="27652" creationId="{6B094E48-67D4-4653-B4B2-A92AE7AF0325}"/>
          </ac:spMkLst>
        </pc:spChg>
        <pc:spChg chg="mod">
          <ac:chgData name="colochang@ms.edu.tw" userId="d67e9b37-4a75-49a3-b414-744528ed1e08" providerId="ADAL" clId="{86C4B1A9-C27C-49C2-BEB7-DCEC230DF69E}" dt="2023-02-08T06:38:29.981" v="2736" actId="207"/>
          <ac:spMkLst>
            <pc:docMk/>
            <pc:sldMk cId="0" sldId="259"/>
            <ac:spMk id="27653" creationId="{FEC01ABC-37EA-422C-A6C4-412EE8EFAA03}"/>
          </ac:spMkLst>
        </pc:spChg>
        <pc:spChg chg="mod">
          <ac:chgData name="colochang@ms.edu.tw" userId="d67e9b37-4a75-49a3-b414-744528ed1e08" providerId="ADAL" clId="{86C4B1A9-C27C-49C2-BEB7-DCEC230DF69E}" dt="2023-02-08T07:54:16.101" v="3925" actId="20577"/>
          <ac:spMkLst>
            <pc:docMk/>
            <pc:sldMk cId="0" sldId="259"/>
            <ac:spMk id="27659" creationId="{EB099F6D-FCD7-4F49-A868-2E3431800E28}"/>
          </ac:spMkLst>
        </pc:spChg>
        <pc:spChg chg="del">
          <ac:chgData name="colochang@ms.edu.tw" userId="d67e9b37-4a75-49a3-b414-744528ed1e08" providerId="ADAL" clId="{86C4B1A9-C27C-49C2-BEB7-DCEC230DF69E}" dt="2023-02-08T02:29:52.058" v="493" actId="478"/>
          <ac:spMkLst>
            <pc:docMk/>
            <pc:sldMk cId="0" sldId="259"/>
            <ac:spMk id="27660" creationId="{8BE0E230-AAF9-44E0-8E1D-5EEB3062B99B}"/>
          </ac:spMkLst>
        </pc:spChg>
        <pc:spChg chg="del">
          <ac:chgData name="colochang@ms.edu.tw" userId="d67e9b37-4a75-49a3-b414-744528ed1e08" providerId="ADAL" clId="{86C4B1A9-C27C-49C2-BEB7-DCEC230DF69E}" dt="2023-02-08T02:29:53.662" v="494" actId="478"/>
          <ac:spMkLst>
            <pc:docMk/>
            <pc:sldMk cId="0" sldId="259"/>
            <ac:spMk id="27661" creationId="{227BA353-C566-4612-A00F-C1B9D96EDE3B}"/>
          </ac:spMkLst>
        </pc:spChg>
        <pc:spChg chg="del">
          <ac:chgData name="colochang@ms.edu.tw" userId="d67e9b37-4a75-49a3-b414-744528ed1e08" providerId="ADAL" clId="{86C4B1A9-C27C-49C2-BEB7-DCEC230DF69E}" dt="2023-02-08T02:29:54.998" v="495" actId="478"/>
          <ac:spMkLst>
            <pc:docMk/>
            <pc:sldMk cId="0" sldId="259"/>
            <ac:spMk id="27662" creationId="{058FE6BF-435D-4C88-983E-36BE4E405355}"/>
          </ac:spMkLst>
        </pc:spChg>
        <pc:spChg chg="del">
          <ac:chgData name="colochang@ms.edu.tw" userId="d67e9b37-4a75-49a3-b414-744528ed1e08" providerId="ADAL" clId="{86C4B1A9-C27C-49C2-BEB7-DCEC230DF69E}" dt="2023-02-08T02:29:56.506" v="496" actId="478"/>
          <ac:spMkLst>
            <pc:docMk/>
            <pc:sldMk cId="0" sldId="259"/>
            <ac:spMk id="27663" creationId="{8385455D-FA6E-4261-9C60-D688E673C87E}"/>
          </ac:spMkLst>
        </pc:spChg>
        <pc:spChg chg="del">
          <ac:chgData name="colochang@ms.edu.tw" userId="d67e9b37-4a75-49a3-b414-744528ed1e08" providerId="ADAL" clId="{86C4B1A9-C27C-49C2-BEB7-DCEC230DF69E}" dt="2023-02-08T02:30:02.482" v="499" actId="478"/>
          <ac:spMkLst>
            <pc:docMk/>
            <pc:sldMk cId="0" sldId="259"/>
            <ac:spMk id="27664" creationId="{16190DC4-FF0D-46D7-B3B2-5669B14C80C8}"/>
          </ac:spMkLst>
        </pc:spChg>
        <pc:grpChg chg="add mod">
          <ac:chgData name="colochang@ms.edu.tw" userId="d67e9b37-4a75-49a3-b414-744528ed1e08" providerId="ADAL" clId="{86C4B1A9-C27C-49C2-BEB7-DCEC230DF69E}" dt="2023-02-08T03:06:12.890" v="1078" actId="1076"/>
          <ac:grpSpMkLst>
            <pc:docMk/>
            <pc:sldMk cId="0" sldId="259"/>
            <ac:grpSpMk id="14" creationId="{0B854C62-0014-5710-31DC-F83CECE2D709}"/>
          </ac:grpSpMkLst>
        </pc:grpChg>
        <pc:grpChg chg="mod">
          <ac:chgData name="colochang@ms.edu.tw" userId="d67e9b37-4a75-49a3-b414-744528ed1e08" providerId="ADAL" clId="{86C4B1A9-C27C-49C2-BEB7-DCEC230DF69E}" dt="2023-02-08T02:30:04.180" v="500"/>
          <ac:grpSpMkLst>
            <pc:docMk/>
            <pc:sldMk cId="0" sldId="259"/>
            <ac:grpSpMk id="15" creationId="{FD6DB478-698E-1058-561E-0E091E0C8E74}"/>
          </ac:grpSpMkLst>
        </pc:grpChg>
        <pc:grpChg chg="add mod">
          <ac:chgData name="colochang@ms.edu.tw" userId="d67e9b37-4a75-49a3-b414-744528ed1e08" providerId="ADAL" clId="{86C4B1A9-C27C-49C2-BEB7-DCEC230DF69E}" dt="2023-02-08T02:33:16.995" v="627" actId="1076"/>
          <ac:grpSpMkLst>
            <pc:docMk/>
            <pc:sldMk cId="0" sldId="259"/>
            <ac:grpSpMk id="19" creationId="{B7610709-A033-E935-34CF-BBD1D4883A0A}"/>
          </ac:grpSpMkLst>
        </pc:grpChg>
        <pc:grpChg chg="mod">
          <ac:chgData name="colochang@ms.edu.tw" userId="d67e9b37-4a75-49a3-b414-744528ed1e08" providerId="ADAL" clId="{86C4B1A9-C27C-49C2-BEB7-DCEC230DF69E}" dt="2023-02-08T02:30:04.180" v="500"/>
          <ac:grpSpMkLst>
            <pc:docMk/>
            <pc:sldMk cId="0" sldId="259"/>
            <ac:grpSpMk id="20" creationId="{A1D02067-ACF0-9419-651A-23E59F9E2479}"/>
          </ac:grpSpMkLst>
        </pc:grpChg>
        <pc:grpChg chg="add mod">
          <ac:chgData name="colochang@ms.edu.tw" userId="d67e9b37-4a75-49a3-b414-744528ed1e08" providerId="ADAL" clId="{86C4B1A9-C27C-49C2-BEB7-DCEC230DF69E}" dt="2023-02-08T02:33:21.024" v="628" actId="1076"/>
          <ac:grpSpMkLst>
            <pc:docMk/>
            <pc:sldMk cId="0" sldId="259"/>
            <ac:grpSpMk id="24" creationId="{C45F6B42-48EA-DF5B-7DDB-FCC6931B6F2A}"/>
          </ac:grpSpMkLst>
        </pc:grpChg>
        <pc:grpChg chg="mod">
          <ac:chgData name="colochang@ms.edu.tw" userId="d67e9b37-4a75-49a3-b414-744528ed1e08" providerId="ADAL" clId="{86C4B1A9-C27C-49C2-BEB7-DCEC230DF69E}" dt="2023-02-08T02:30:04.180" v="500"/>
          <ac:grpSpMkLst>
            <pc:docMk/>
            <pc:sldMk cId="0" sldId="259"/>
            <ac:grpSpMk id="25" creationId="{B89C15EE-8CA5-787B-5C7E-BBD560F1EAE7}"/>
          </ac:grpSpMkLst>
        </pc:grpChg>
        <pc:picChg chg="mod">
          <ac:chgData name="colochang@ms.edu.tw" userId="d67e9b37-4a75-49a3-b414-744528ed1e08" providerId="ADAL" clId="{86C4B1A9-C27C-49C2-BEB7-DCEC230DF69E}" dt="2023-02-08T02:20:16.907" v="327" actId="1037"/>
          <ac:picMkLst>
            <pc:docMk/>
            <pc:sldMk cId="0" sldId="259"/>
            <ac:picMk id="27651" creationId="{0C53F891-4B48-4D61-8252-26E857FB41AB}"/>
          </ac:picMkLst>
        </pc:picChg>
      </pc:sldChg>
      <pc:sldChg chg="addSp delSp modSp mod ord">
        <pc:chgData name="colochang@ms.edu.tw" userId="d67e9b37-4a75-49a3-b414-744528ed1e08" providerId="ADAL" clId="{86C4B1A9-C27C-49C2-BEB7-DCEC230DF69E}" dt="2023-02-08T07:19:56.115" v="3233" actId="207"/>
        <pc:sldMkLst>
          <pc:docMk/>
          <pc:sldMk cId="0" sldId="260"/>
        </pc:sldMkLst>
        <pc:spChg chg="mod">
          <ac:chgData name="colochang@ms.edu.tw" userId="d67e9b37-4a75-49a3-b414-744528ed1e08" providerId="ADAL" clId="{86C4B1A9-C27C-49C2-BEB7-DCEC230DF69E}" dt="2023-02-08T07:19:43.082" v="3231" actId="207"/>
          <ac:spMkLst>
            <pc:docMk/>
            <pc:sldMk cId="0" sldId="260"/>
            <ac:spMk id="11" creationId="{F78217A7-87B9-42C8-9AA2-56639B95E51F}"/>
          </ac:spMkLst>
        </pc:spChg>
        <pc:spChg chg="add mod">
          <ac:chgData name="colochang@ms.edu.tw" userId="d67e9b37-4a75-49a3-b414-744528ed1e08" providerId="ADAL" clId="{86C4B1A9-C27C-49C2-BEB7-DCEC230DF69E}" dt="2023-02-08T07:19:56.115" v="3233" actId="207"/>
          <ac:spMkLst>
            <pc:docMk/>
            <pc:sldMk cId="0" sldId="260"/>
            <ac:spMk id="12" creationId="{881EA0F1-E7D0-6A58-C295-B5CBBC2681B5}"/>
          </ac:spMkLst>
        </pc:spChg>
        <pc:spChg chg="add mod">
          <ac:chgData name="colochang@ms.edu.tw" userId="d67e9b37-4a75-49a3-b414-744528ed1e08" providerId="ADAL" clId="{86C4B1A9-C27C-49C2-BEB7-DCEC230DF69E}" dt="2023-02-08T02:47:52.453" v="849" actId="1076"/>
          <ac:spMkLst>
            <pc:docMk/>
            <pc:sldMk cId="0" sldId="260"/>
            <ac:spMk id="14" creationId="{0F38D303-306A-8C06-392F-A034BE9A5326}"/>
          </ac:spMkLst>
        </pc:spChg>
        <pc:spChg chg="del">
          <ac:chgData name="colochang@ms.edu.tw" userId="d67e9b37-4a75-49a3-b414-744528ed1e08" providerId="ADAL" clId="{86C4B1A9-C27C-49C2-BEB7-DCEC230DF69E}" dt="2023-02-08T02:42:15.118" v="740" actId="478"/>
          <ac:spMkLst>
            <pc:docMk/>
            <pc:sldMk cId="0" sldId="260"/>
            <ac:spMk id="16" creationId="{5B113C70-DE41-4111-A274-AA169D83211F}"/>
          </ac:spMkLst>
        </pc:spChg>
        <pc:spChg chg="del">
          <ac:chgData name="colochang@ms.edu.tw" userId="d67e9b37-4a75-49a3-b414-744528ed1e08" providerId="ADAL" clId="{86C4B1A9-C27C-49C2-BEB7-DCEC230DF69E}" dt="2023-02-08T02:42:16.266" v="741" actId="478"/>
          <ac:spMkLst>
            <pc:docMk/>
            <pc:sldMk cId="0" sldId="260"/>
            <ac:spMk id="17" creationId="{3590FA4E-2C81-4BF7-8D69-89BF79E3AC61}"/>
          </ac:spMkLst>
        </pc:spChg>
        <pc:spChg chg="del">
          <ac:chgData name="colochang@ms.edu.tw" userId="d67e9b37-4a75-49a3-b414-744528ed1e08" providerId="ADAL" clId="{86C4B1A9-C27C-49C2-BEB7-DCEC230DF69E}" dt="2023-02-08T02:42:19.253" v="743" actId="478"/>
          <ac:spMkLst>
            <pc:docMk/>
            <pc:sldMk cId="0" sldId="260"/>
            <ac:spMk id="18" creationId="{0791D6BC-FAA4-45BB-8263-82866A101939}"/>
          </ac:spMkLst>
        </pc:spChg>
        <pc:spChg chg="del">
          <ac:chgData name="colochang@ms.edu.tw" userId="d67e9b37-4a75-49a3-b414-744528ed1e08" providerId="ADAL" clId="{86C4B1A9-C27C-49C2-BEB7-DCEC230DF69E}" dt="2023-02-08T02:42:20.070" v="744" actId="478"/>
          <ac:spMkLst>
            <pc:docMk/>
            <pc:sldMk cId="0" sldId="260"/>
            <ac:spMk id="19" creationId="{6CD513AF-89B5-4EF4-A711-DE5410513FA9}"/>
          </ac:spMkLst>
        </pc:spChg>
        <pc:spChg chg="add mod">
          <ac:chgData name="colochang@ms.edu.tw" userId="d67e9b37-4a75-49a3-b414-744528ed1e08" providerId="ADAL" clId="{86C4B1A9-C27C-49C2-BEB7-DCEC230DF69E}" dt="2023-02-08T02:47:15.326" v="841" actId="207"/>
          <ac:spMkLst>
            <pc:docMk/>
            <pc:sldMk cId="0" sldId="260"/>
            <ac:spMk id="20" creationId="{AE95B7FD-5721-4355-F198-CB618984C1F2}"/>
          </ac:spMkLst>
        </pc:spChg>
        <pc:spChg chg="add mod">
          <ac:chgData name="colochang@ms.edu.tw" userId="d67e9b37-4a75-49a3-b414-744528ed1e08" providerId="ADAL" clId="{86C4B1A9-C27C-49C2-BEB7-DCEC230DF69E}" dt="2023-02-08T02:47:56.645" v="857" actId="1038"/>
          <ac:spMkLst>
            <pc:docMk/>
            <pc:sldMk cId="0" sldId="260"/>
            <ac:spMk id="21" creationId="{504059AD-1C03-AB48-8101-D4C88F5FC70B}"/>
          </ac:spMkLst>
        </pc:spChg>
        <pc:spChg chg="mod">
          <ac:chgData name="colochang@ms.edu.tw" userId="d67e9b37-4a75-49a3-b414-744528ed1e08" providerId="ADAL" clId="{86C4B1A9-C27C-49C2-BEB7-DCEC230DF69E}" dt="2023-02-08T07:19:50.158" v="3232" actId="207"/>
          <ac:spMkLst>
            <pc:docMk/>
            <pc:sldMk cId="0" sldId="260"/>
            <ac:spMk id="28678" creationId="{2D74EA7C-AE82-4A7C-BE5B-6A6D0FDA2819}"/>
          </ac:spMkLst>
        </pc:spChg>
        <pc:spChg chg="del">
          <ac:chgData name="colochang@ms.edu.tw" userId="d67e9b37-4a75-49a3-b414-744528ed1e08" providerId="ADAL" clId="{86C4B1A9-C27C-49C2-BEB7-DCEC230DF69E}" dt="2023-02-08T02:42:18.498" v="742" actId="478"/>
          <ac:spMkLst>
            <pc:docMk/>
            <pc:sldMk cId="0" sldId="260"/>
            <ac:spMk id="28681" creationId="{9F35C670-70A1-4E8F-820E-D322A3B5E1E1}"/>
          </ac:spMkLst>
        </pc:spChg>
        <pc:grpChg chg="del">
          <ac:chgData name="colochang@ms.edu.tw" userId="d67e9b37-4a75-49a3-b414-744528ed1e08" providerId="ADAL" clId="{86C4B1A9-C27C-49C2-BEB7-DCEC230DF69E}" dt="2023-02-08T02:38:36.416" v="715" actId="478"/>
          <ac:grpSpMkLst>
            <pc:docMk/>
            <pc:sldMk cId="0" sldId="260"/>
            <ac:grpSpMk id="3" creationId="{EB01D4AC-4383-4216-A68F-045301757739}"/>
          </ac:grpSpMkLst>
        </pc:grpChg>
        <pc:grpChg chg="add mod">
          <ac:chgData name="colochang@ms.edu.tw" userId="d67e9b37-4a75-49a3-b414-744528ed1e08" providerId="ADAL" clId="{86C4B1A9-C27C-49C2-BEB7-DCEC230DF69E}" dt="2023-02-08T02:47:52.453" v="849" actId="1076"/>
          <ac:grpSpMkLst>
            <pc:docMk/>
            <pc:sldMk cId="0" sldId="260"/>
            <ac:grpSpMk id="15" creationId="{48F8611F-879E-E305-4E12-CF9AE0E8191C}"/>
          </ac:grpSpMkLst>
        </pc:grpChg>
        <pc:picChg chg="add mod">
          <ac:chgData name="colochang@ms.edu.tw" userId="d67e9b37-4a75-49a3-b414-744528ed1e08" providerId="ADAL" clId="{86C4B1A9-C27C-49C2-BEB7-DCEC230DF69E}" dt="2023-02-08T02:39:01.794" v="722" actId="1035"/>
          <ac:picMkLst>
            <pc:docMk/>
            <pc:sldMk cId="0" sldId="260"/>
            <ac:picMk id="13" creationId="{2709ACFD-D499-E538-F981-DB82C26DAE34}"/>
          </ac:picMkLst>
        </pc:picChg>
        <pc:picChg chg="add mod">
          <ac:chgData name="colochang@ms.edu.tw" userId="d67e9b37-4a75-49a3-b414-744528ed1e08" providerId="ADAL" clId="{86C4B1A9-C27C-49C2-BEB7-DCEC230DF69E}" dt="2023-02-08T02:47:52.453" v="849" actId="1076"/>
          <ac:picMkLst>
            <pc:docMk/>
            <pc:sldMk cId="0" sldId="260"/>
            <ac:picMk id="1026" creationId="{994CF35E-25C0-6CC2-F78F-DCE9F3CD7F54}"/>
          </ac:picMkLst>
        </pc:picChg>
        <pc:picChg chg="add mod">
          <ac:chgData name="colochang@ms.edu.tw" userId="d67e9b37-4a75-49a3-b414-744528ed1e08" providerId="ADAL" clId="{86C4B1A9-C27C-49C2-BEB7-DCEC230DF69E}" dt="2023-02-08T02:47:40.912" v="844" actId="1076"/>
          <ac:picMkLst>
            <pc:docMk/>
            <pc:sldMk cId="0" sldId="260"/>
            <ac:picMk id="1028" creationId="{E2CCB34B-BE90-407C-CA59-B412EB9E192F}"/>
          </ac:picMkLst>
        </pc:picChg>
      </pc:sldChg>
      <pc:sldChg chg="addSp modSp mod">
        <pc:chgData name="colochang@ms.edu.tw" userId="d67e9b37-4a75-49a3-b414-744528ed1e08" providerId="ADAL" clId="{86C4B1A9-C27C-49C2-BEB7-DCEC230DF69E}" dt="2023-02-08T07:26:15.906" v="3323" actId="207"/>
        <pc:sldMkLst>
          <pc:docMk/>
          <pc:sldMk cId="0" sldId="261"/>
        </pc:sldMkLst>
        <pc:spChg chg="mod">
          <ac:chgData name="colochang@ms.edu.tw" userId="d67e9b37-4a75-49a3-b414-744528ed1e08" providerId="ADAL" clId="{86C4B1A9-C27C-49C2-BEB7-DCEC230DF69E}" dt="2023-02-08T06:38:08.112" v="2734" actId="208"/>
          <ac:spMkLst>
            <pc:docMk/>
            <pc:sldMk cId="0" sldId="261"/>
            <ac:spMk id="2" creationId="{DEF984B8-F17D-495E-AC49-4AF19A960F0B}"/>
          </ac:spMkLst>
        </pc:spChg>
        <pc:spChg chg="mod">
          <ac:chgData name="colochang@ms.edu.tw" userId="d67e9b37-4a75-49a3-b414-744528ed1e08" providerId="ADAL" clId="{86C4B1A9-C27C-49C2-BEB7-DCEC230DF69E}" dt="2023-02-08T06:37:55.125" v="2732" actId="207"/>
          <ac:spMkLst>
            <pc:docMk/>
            <pc:sldMk cId="0" sldId="261"/>
            <ac:spMk id="11" creationId="{A6C3BD0A-F3B6-49A8-AAD9-DBA406F56054}"/>
          </ac:spMkLst>
        </pc:spChg>
        <pc:spChg chg="add mod">
          <ac:chgData name="colochang@ms.edu.tw" userId="d67e9b37-4a75-49a3-b414-744528ed1e08" providerId="ADAL" clId="{86C4B1A9-C27C-49C2-BEB7-DCEC230DF69E}" dt="2023-02-08T06:37:51.150" v="2731" actId="207"/>
          <ac:spMkLst>
            <pc:docMk/>
            <pc:sldMk cId="0" sldId="261"/>
            <ac:spMk id="12" creationId="{8EB05CDA-A766-1FF2-AC12-F76361C73534}"/>
          </ac:spMkLst>
        </pc:spChg>
        <pc:spChg chg="mod">
          <ac:chgData name="colochang@ms.edu.tw" userId="d67e9b37-4a75-49a3-b414-744528ed1e08" providerId="ADAL" clId="{86C4B1A9-C27C-49C2-BEB7-DCEC230DF69E}" dt="2023-02-08T07:26:08.865" v="3321" actId="207"/>
          <ac:spMkLst>
            <pc:docMk/>
            <pc:sldMk cId="0" sldId="261"/>
            <ac:spMk id="24" creationId="{F0EB90B0-EC25-4D6E-867D-67A518222DC8}"/>
          </ac:spMkLst>
        </pc:spChg>
        <pc:spChg chg="mod">
          <ac:chgData name="colochang@ms.edu.tw" userId="d67e9b37-4a75-49a3-b414-744528ed1e08" providerId="ADAL" clId="{86C4B1A9-C27C-49C2-BEB7-DCEC230DF69E}" dt="2023-02-08T03:20:31.679" v="1226" actId="1035"/>
          <ac:spMkLst>
            <pc:docMk/>
            <pc:sldMk cId="0" sldId="261"/>
            <ac:spMk id="25" creationId="{0094A597-B331-43A3-BCB8-9BC56CCFD4ED}"/>
          </ac:spMkLst>
        </pc:spChg>
        <pc:spChg chg="mod">
          <ac:chgData name="colochang@ms.edu.tw" userId="d67e9b37-4a75-49a3-b414-744528ed1e08" providerId="ADAL" clId="{86C4B1A9-C27C-49C2-BEB7-DCEC230DF69E}" dt="2023-02-08T03:21:04.036" v="1290" actId="1038"/>
          <ac:spMkLst>
            <pc:docMk/>
            <pc:sldMk cId="0" sldId="261"/>
            <ac:spMk id="26" creationId="{E9CB21DD-E1FE-4E30-990B-B8419EA26A36}"/>
          </ac:spMkLst>
        </pc:spChg>
        <pc:spChg chg="mod">
          <ac:chgData name="colochang@ms.edu.tw" userId="d67e9b37-4a75-49a3-b414-744528ed1e08" providerId="ADAL" clId="{86C4B1A9-C27C-49C2-BEB7-DCEC230DF69E}" dt="2023-02-08T03:21:24.123" v="1309" actId="1038"/>
          <ac:spMkLst>
            <pc:docMk/>
            <pc:sldMk cId="0" sldId="261"/>
            <ac:spMk id="27" creationId="{6EA2ED45-EAF2-4041-8E98-42757C43612F}"/>
          </ac:spMkLst>
        </pc:spChg>
        <pc:spChg chg="mod">
          <ac:chgData name="colochang@ms.edu.tw" userId="d67e9b37-4a75-49a3-b414-744528ed1e08" providerId="ADAL" clId="{86C4B1A9-C27C-49C2-BEB7-DCEC230DF69E}" dt="2023-02-08T03:22:00.760" v="1398" actId="1037"/>
          <ac:spMkLst>
            <pc:docMk/>
            <pc:sldMk cId="0" sldId="261"/>
            <ac:spMk id="28" creationId="{16AD8FE3-344A-426C-96A4-7E93A1D5C038}"/>
          </ac:spMkLst>
        </pc:spChg>
        <pc:spChg chg="mod">
          <ac:chgData name="colochang@ms.edu.tw" userId="d67e9b37-4a75-49a3-b414-744528ed1e08" providerId="ADAL" clId="{86C4B1A9-C27C-49C2-BEB7-DCEC230DF69E}" dt="2023-02-08T03:20:31.679" v="1226" actId="1035"/>
          <ac:spMkLst>
            <pc:docMk/>
            <pc:sldMk cId="0" sldId="261"/>
            <ac:spMk id="30" creationId="{ECBAFA34-99BF-4C2F-9E07-0B0D87BC7746}"/>
          </ac:spMkLst>
        </pc:spChg>
        <pc:spChg chg="mod">
          <ac:chgData name="colochang@ms.edu.tw" userId="d67e9b37-4a75-49a3-b414-744528ed1e08" providerId="ADAL" clId="{86C4B1A9-C27C-49C2-BEB7-DCEC230DF69E}" dt="2023-02-08T03:21:04.036" v="1290" actId="1038"/>
          <ac:spMkLst>
            <pc:docMk/>
            <pc:sldMk cId="0" sldId="261"/>
            <ac:spMk id="31" creationId="{5044BDEE-1CF8-44D2-A529-6C4EB3BCE26D}"/>
          </ac:spMkLst>
        </pc:spChg>
        <pc:spChg chg="mod">
          <ac:chgData name="colochang@ms.edu.tw" userId="d67e9b37-4a75-49a3-b414-744528ed1e08" providerId="ADAL" clId="{86C4B1A9-C27C-49C2-BEB7-DCEC230DF69E}" dt="2023-02-08T03:21:24.123" v="1309" actId="1038"/>
          <ac:spMkLst>
            <pc:docMk/>
            <pc:sldMk cId="0" sldId="261"/>
            <ac:spMk id="32" creationId="{4069A5F7-9583-42C7-AD4F-95984F4BA8F2}"/>
          </ac:spMkLst>
        </pc:spChg>
        <pc:spChg chg="mod">
          <ac:chgData name="colochang@ms.edu.tw" userId="d67e9b37-4a75-49a3-b414-744528ed1e08" providerId="ADAL" clId="{86C4B1A9-C27C-49C2-BEB7-DCEC230DF69E}" dt="2023-02-08T03:22:00.760" v="1398" actId="1037"/>
          <ac:spMkLst>
            <pc:docMk/>
            <pc:sldMk cId="0" sldId="261"/>
            <ac:spMk id="33" creationId="{56F33201-A30A-4C43-A99F-5B076FD55E81}"/>
          </ac:spMkLst>
        </pc:spChg>
        <pc:spChg chg="mod">
          <ac:chgData name="colochang@ms.edu.tw" userId="d67e9b37-4a75-49a3-b414-744528ed1e08" providerId="ADAL" clId="{86C4B1A9-C27C-49C2-BEB7-DCEC230DF69E}" dt="2023-02-08T06:37:47.549" v="2730" actId="207"/>
          <ac:spMkLst>
            <pc:docMk/>
            <pc:sldMk cId="0" sldId="261"/>
            <ac:spMk id="29701" creationId="{B6E03719-7663-4696-925B-E1EB1342C497}"/>
          </ac:spMkLst>
        </pc:spChg>
        <pc:spChg chg="mod">
          <ac:chgData name="colochang@ms.edu.tw" userId="d67e9b37-4a75-49a3-b414-744528ed1e08" providerId="ADAL" clId="{86C4B1A9-C27C-49C2-BEB7-DCEC230DF69E}" dt="2023-02-08T03:40:13.620" v="1535" actId="20577"/>
          <ac:spMkLst>
            <pc:docMk/>
            <pc:sldMk cId="0" sldId="261"/>
            <ac:spMk id="29707" creationId="{1D09FE74-10F7-476A-BD33-48D9D99FF62C}"/>
          </ac:spMkLst>
        </pc:spChg>
        <pc:spChg chg="mod">
          <ac:chgData name="colochang@ms.edu.tw" userId="d67e9b37-4a75-49a3-b414-744528ed1e08" providerId="ADAL" clId="{86C4B1A9-C27C-49C2-BEB7-DCEC230DF69E}" dt="2023-02-08T03:43:30.637" v="1598" actId="14100"/>
          <ac:spMkLst>
            <pc:docMk/>
            <pc:sldMk cId="0" sldId="261"/>
            <ac:spMk id="29708" creationId="{E00F96A5-3532-4AEC-9FAC-4B09C750AA53}"/>
          </ac:spMkLst>
        </pc:spChg>
        <pc:spChg chg="mod">
          <ac:chgData name="colochang@ms.edu.tw" userId="d67e9b37-4a75-49a3-b414-744528ed1e08" providerId="ADAL" clId="{86C4B1A9-C27C-49C2-BEB7-DCEC230DF69E}" dt="2023-02-08T03:47:55.450" v="1685" actId="13926"/>
          <ac:spMkLst>
            <pc:docMk/>
            <pc:sldMk cId="0" sldId="261"/>
            <ac:spMk id="29709" creationId="{C7B94749-7FE6-4C79-B668-A132A7518CA7}"/>
          </ac:spMkLst>
        </pc:spChg>
        <pc:spChg chg="mod">
          <ac:chgData name="colochang@ms.edu.tw" userId="d67e9b37-4a75-49a3-b414-744528ed1e08" providerId="ADAL" clId="{86C4B1A9-C27C-49C2-BEB7-DCEC230DF69E}" dt="2023-02-08T03:22:24.791" v="1427" actId="20577"/>
          <ac:spMkLst>
            <pc:docMk/>
            <pc:sldMk cId="0" sldId="261"/>
            <ac:spMk id="29710" creationId="{9F037876-ACAB-4775-A6E3-905668803807}"/>
          </ac:spMkLst>
        </pc:spChg>
        <pc:spChg chg="mod">
          <ac:chgData name="colochang@ms.edu.tw" userId="d67e9b37-4a75-49a3-b414-744528ed1e08" providerId="ADAL" clId="{86C4B1A9-C27C-49C2-BEB7-DCEC230DF69E}" dt="2023-02-08T03:22:00.760" v="1398" actId="1037"/>
          <ac:spMkLst>
            <pc:docMk/>
            <pc:sldMk cId="0" sldId="261"/>
            <ac:spMk id="29712" creationId="{D52A5030-D8E5-45D9-8978-9150A25D07E4}"/>
          </ac:spMkLst>
        </pc:spChg>
        <pc:spChg chg="mod">
          <ac:chgData name="colochang@ms.edu.tw" userId="d67e9b37-4a75-49a3-b414-744528ed1e08" providerId="ADAL" clId="{86C4B1A9-C27C-49C2-BEB7-DCEC230DF69E}" dt="2023-02-08T07:26:15.906" v="3323" actId="207"/>
          <ac:spMkLst>
            <pc:docMk/>
            <pc:sldMk cId="0" sldId="261"/>
            <ac:spMk id="29715" creationId="{BA60F3E0-7382-4B83-AB62-615CF0B43BFA}"/>
          </ac:spMkLst>
        </pc:spChg>
        <pc:spChg chg="mod">
          <ac:chgData name="colochang@ms.edu.tw" userId="d67e9b37-4a75-49a3-b414-744528ed1e08" providerId="ADAL" clId="{86C4B1A9-C27C-49C2-BEB7-DCEC230DF69E}" dt="2023-02-08T03:21:24.123" v="1309" actId="1038"/>
          <ac:spMkLst>
            <pc:docMk/>
            <pc:sldMk cId="0" sldId="261"/>
            <ac:spMk id="29717" creationId="{C17B9042-7173-4D35-BB1C-DAA1E83AB612}"/>
          </ac:spMkLst>
        </pc:spChg>
        <pc:spChg chg="mod">
          <ac:chgData name="colochang@ms.edu.tw" userId="d67e9b37-4a75-49a3-b414-744528ed1e08" providerId="ADAL" clId="{86C4B1A9-C27C-49C2-BEB7-DCEC230DF69E}" dt="2023-02-08T07:26:12.211" v="3322" actId="207"/>
          <ac:spMkLst>
            <pc:docMk/>
            <pc:sldMk cId="0" sldId="261"/>
            <ac:spMk id="29720" creationId="{6C190942-6511-4C84-BAAB-AB38D3D707ED}"/>
          </ac:spMkLst>
        </pc:spChg>
        <pc:spChg chg="mod">
          <ac:chgData name="colochang@ms.edu.tw" userId="d67e9b37-4a75-49a3-b414-744528ed1e08" providerId="ADAL" clId="{86C4B1A9-C27C-49C2-BEB7-DCEC230DF69E}" dt="2023-02-08T03:21:04.036" v="1290" actId="1038"/>
          <ac:spMkLst>
            <pc:docMk/>
            <pc:sldMk cId="0" sldId="261"/>
            <ac:spMk id="29722" creationId="{41EC028C-124B-4A78-B8FA-E29D6F9C8568}"/>
          </ac:spMkLst>
        </pc:spChg>
        <pc:spChg chg="mod">
          <ac:chgData name="colochang@ms.edu.tw" userId="d67e9b37-4a75-49a3-b414-744528ed1e08" providerId="ADAL" clId="{86C4B1A9-C27C-49C2-BEB7-DCEC230DF69E}" dt="2023-02-08T03:20:31.679" v="1226" actId="1035"/>
          <ac:spMkLst>
            <pc:docMk/>
            <pc:sldMk cId="0" sldId="261"/>
            <ac:spMk id="29727" creationId="{DFBEB4CC-1863-4CBD-A6B4-08CACBE3AE3C}"/>
          </ac:spMkLst>
        </pc:spChg>
        <pc:spChg chg="mod">
          <ac:chgData name="colochang@ms.edu.tw" userId="d67e9b37-4a75-49a3-b414-744528ed1e08" providerId="ADAL" clId="{86C4B1A9-C27C-49C2-BEB7-DCEC230DF69E}" dt="2023-02-08T07:26:05.216" v="3320" actId="207"/>
          <ac:spMkLst>
            <pc:docMk/>
            <pc:sldMk cId="0" sldId="261"/>
            <ac:spMk id="29730" creationId="{E615F243-F652-44A5-891C-5EAA7EE35B43}"/>
          </ac:spMkLst>
        </pc:spChg>
        <pc:grpChg chg="mod">
          <ac:chgData name="colochang@ms.edu.tw" userId="d67e9b37-4a75-49a3-b414-744528ed1e08" providerId="ADAL" clId="{86C4B1A9-C27C-49C2-BEB7-DCEC230DF69E}" dt="2023-02-08T06:37:59.212" v="2733" actId="207"/>
          <ac:grpSpMkLst>
            <pc:docMk/>
            <pc:sldMk cId="0" sldId="261"/>
            <ac:grpSpMk id="3" creationId="{64877BFD-AD9D-4B16-8528-ABCA89FF29E6}"/>
          </ac:grpSpMkLst>
        </pc:grpChg>
        <pc:grpChg chg="mod">
          <ac:chgData name="colochang@ms.edu.tw" userId="d67e9b37-4a75-49a3-b414-744528ed1e08" providerId="ADAL" clId="{86C4B1A9-C27C-49C2-BEB7-DCEC230DF69E}" dt="2023-02-08T03:20:31.679" v="1226" actId="1035"/>
          <ac:grpSpMkLst>
            <pc:docMk/>
            <pc:sldMk cId="0" sldId="261"/>
            <ac:grpSpMk id="29703" creationId="{8E83ABF6-A5A2-41D3-89A3-7828C95EE046}"/>
          </ac:grpSpMkLst>
        </pc:grpChg>
        <pc:grpChg chg="mod">
          <ac:chgData name="colochang@ms.edu.tw" userId="d67e9b37-4a75-49a3-b414-744528ed1e08" providerId="ADAL" clId="{86C4B1A9-C27C-49C2-BEB7-DCEC230DF69E}" dt="2023-02-08T03:21:04.036" v="1290" actId="1038"/>
          <ac:grpSpMkLst>
            <pc:docMk/>
            <pc:sldMk cId="0" sldId="261"/>
            <ac:grpSpMk id="29704" creationId="{7C0B2236-AD04-4AFA-AAD4-6EF6043912F3}"/>
          </ac:grpSpMkLst>
        </pc:grpChg>
        <pc:grpChg chg="mod">
          <ac:chgData name="colochang@ms.edu.tw" userId="d67e9b37-4a75-49a3-b414-744528ed1e08" providerId="ADAL" clId="{86C4B1A9-C27C-49C2-BEB7-DCEC230DF69E}" dt="2023-02-08T03:21:24.123" v="1309" actId="1038"/>
          <ac:grpSpMkLst>
            <pc:docMk/>
            <pc:sldMk cId="0" sldId="261"/>
            <ac:grpSpMk id="29705" creationId="{387E950B-1B51-4472-8EE1-C00D3A10B0AF}"/>
          </ac:grpSpMkLst>
        </pc:grpChg>
        <pc:grpChg chg="mod">
          <ac:chgData name="colochang@ms.edu.tw" userId="d67e9b37-4a75-49a3-b414-744528ed1e08" providerId="ADAL" clId="{86C4B1A9-C27C-49C2-BEB7-DCEC230DF69E}" dt="2023-02-08T03:22:00.760" v="1398" actId="1037"/>
          <ac:grpSpMkLst>
            <pc:docMk/>
            <pc:sldMk cId="0" sldId="261"/>
            <ac:grpSpMk id="29706" creationId="{B25A7A36-BFA4-41EC-84E2-175E2564ADDD}"/>
          </ac:grpSpMkLst>
        </pc:grpChg>
        <pc:grpChg chg="mod">
          <ac:chgData name="colochang@ms.edu.tw" userId="d67e9b37-4a75-49a3-b414-744528ed1e08" providerId="ADAL" clId="{86C4B1A9-C27C-49C2-BEB7-DCEC230DF69E}" dt="2023-02-08T03:22:00.760" v="1398" actId="1037"/>
          <ac:grpSpMkLst>
            <pc:docMk/>
            <pc:sldMk cId="0" sldId="261"/>
            <ac:grpSpMk id="29711" creationId="{DB3729FA-0D34-479D-B6CF-4D5EB0360E93}"/>
          </ac:grpSpMkLst>
        </pc:grpChg>
        <pc:grpChg chg="mod">
          <ac:chgData name="colochang@ms.edu.tw" userId="d67e9b37-4a75-49a3-b414-744528ed1e08" providerId="ADAL" clId="{86C4B1A9-C27C-49C2-BEB7-DCEC230DF69E}" dt="2023-02-08T03:21:24.123" v="1309" actId="1038"/>
          <ac:grpSpMkLst>
            <pc:docMk/>
            <pc:sldMk cId="0" sldId="261"/>
            <ac:grpSpMk id="29716" creationId="{DD2FD971-2C96-4B64-B92E-F203BDED7F9C}"/>
          </ac:grpSpMkLst>
        </pc:grpChg>
        <pc:grpChg chg="mod">
          <ac:chgData name="colochang@ms.edu.tw" userId="d67e9b37-4a75-49a3-b414-744528ed1e08" providerId="ADAL" clId="{86C4B1A9-C27C-49C2-BEB7-DCEC230DF69E}" dt="2023-02-08T03:21:04.036" v="1290" actId="1038"/>
          <ac:grpSpMkLst>
            <pc:docMk/>
            <pc:sldMk cId="0" sldId="261"/>
            <ac:grpSpMk id="29721" creationId="{FE3226A2-22E6-426C-96D2-0922100FE368}"/>
          </ac:grpSpMkLst>
        </pc:grpChg>
        <pc:grpChg chg="mod">
          <ac:chgData name="colochang@ms.edu.tw" userId="d67e9b37-4a75-49a3-b414-744528ed1e08" providerId="ADAL" clId="{86C4B1A9-C27C-49C2-BEB7-DCEC230DF69E}" dt="2023-02-08T03:20:31.679" v="1226" actId="1035"/>
          <ac:grpSpMkLst>
            <pc:docMk/>
            <pc:sldMk cId="0" sldId="261"/>
            <ac:grpSpMk id="29726" creationId="{7BCB5A0E-C59C-44AA-99DD-F7AA98ABA39A}"/>
          </ac:grpSpMkLst>
        </pc:grpChg>
      </pc:sldChg>
      <pc:sldChg chg="addSp delSp modSp mod">
        <pc:chgData name="colochang@ms.edu.tw" userId="d67e9b37-4a75-49a3-b414-744528ed1e08" providerId="ADAL" clId="{86C4B1A9-C27C-49C2-BEB7-DCEC230DF69E}" dt="2023-02-10T01:18:15.708" v="4119" actId="20577"/>
        <pc:sldMkLst>
          <pc:docMk/>
          <pc:sldMk cId="0" sldId="262"/>
        </pc:sldMkLst>
        <pc:spChg chg="mod">
          <ac:chgData name="colochang@ms.edu.tw" userId="d67e9b37-4a75-49a3-b414-744528ed1e08" providerId="ADAL" clId="{86C4B1A9-C27C-49C2-BEB7-DCEC230DF69E}" dt="2023-02-08T06:40:23.900" v="2768" actId="208"/>
          <ac:spMkLst>
            <pc:docMk/>
            <pc:sldMk cId="0" sldId="262"/>
            <ac:spMk id="2" creationId="{4398A0BE-2A56-4680-9B31-749096BE818D}"/>
          </ac:spMkLst>
        </pc:spChg>
        <pc:spChg chg="mod">
          <ac:chgData name="colochang@ms.edu.tw" userId="d67e9b37-4a75-49a3-b414-744528ed1e08" providerId="ADAL" clId="{86C4B1A9-C27C-49C2-BEB7-DCEC230DF69E}" dt="2023-02-08T06:40:17.078" v="2767" actId="207"/>
          <ac:spMkLst>
            <pc:docMk/>
            <pc:sldMk cId="0" sldId="262"/>
            <ac:spMk id="11" creationId="{06B35210-298F-440E-A61C-3D0D6F2C389D}"/>
          </ac:spMkLst>
        </pc:spChg>
        <pc:spChg chg="add mod">
          <ac:chgData name="colochang@ms.edu.tw" userId="d67e9b37-4a75-49a3-b414-744528ed1e08" providerId="ADAL" clId="{86C4B1A9-C27C-49C2-BEB7-DCEC230DF69E}" dt="2023-02-08T06:41:39.416" v="2788" actId="207"/>
          <ac:spMkLst>
            <pc:docMk/>
            <pc:sldMk cId="0" sldId="262"/>
            <ac:spMk id="13" creationId="{FA846884-4CDF-01EA-05B8-3379EEA82268}"/>
          </ac:spMkLst>
        </pc:spChg>
        <pc:spChg chg="add mod">
          <ac:chgData name="colochang@ms.edu.tw" userId="d67e9b37-4a75-49a3-b414-744528ed1e08" providerId="ADAL" clId="{86C4B1A9-C27C-49C2-BEB7-DCEC230DF69E}" dt="2023-02-08T07:07:26.458" v="3120" actId="208"/>
          <ac:spMkLst>
            <pc:docMk/>
            <pc:sldMk cId="0" sldId="262"/>
            <ac:spMk id="14" creationId="{3344EFBC-D187-57C1-16A9-B77D3B931E8A}"/>
          </ac:spMkLst>
        </pc:spChg>
        <pc:spChg chg="add mod">
          <ac:chgData name="colochang@ms.edu.tw" userId="d67e9b37-4a75-49a3-b414-744528ed1e08" providerId="ADAL" clId="{86C4B1A9-C27C-49C2-BEB7-DCEC230DF69E}" dt="2023-02-10T01:18:15.708" v="4119" actId="20577"/>
          <ac:spMkLst>
            <pc:docMk/>
            <pc:sldMk cId="0" sldId="262"/>
            <ac:spMk id="15" creationId="{6B3B8007-5944-5CA7-9F8C-53D1336EC34F}"/>
          </ac:spMkLst>
        </pc:spChg>
        <pc:spChg chg="add mod">
          <ac:chgData name="colochang@ms.edu.tw" userId="d67e9b37-4a75-49a3-b414-744528ed1e08" providerId="ADAL" clId="{86C4B1A9-C27C-49C2-BEB7-DCEC230DF69E}" dt="2023-02-08T07:13:52.108" v="3222" actId="207"/>
          <ac:spMkLst>
            <pc:docMk/>
            <pc:sldMk cId="0" sldId="262"/>
            <ac:spMk id="17" creationId="{50713BA9-F992-4AB9-02CB-A46469887364}"/>
          </ac:spMkLst>
        </pc:spChg>
        <pc:spChg chg="mod">
          <ac:chgData name="colochang@ms.edu.tw" userId="d67e9b37-4a75-49a3-b414-744528ed1e08" providerId="ADAL" clId="{86C4B1A9-C27C-49C2-BEB7-DCEC230DF69E}" dt="2023-02-08T06:43:09.259" v="2799" actId="207"/>
          <ac:spMkLst>
            <pc:docMk/>
            <pc:sldMk cId="0" sldId="262"/>
            <ac:spMk id="20" creationId="{5B045698-CC22-4FB3-A5E9-F8C69E047C12}"/>
          </ac:spMkLst>
        </pc:spChg>
        <pc:spChg chg="mod">
          <ac:chgData name="colochang@ms.edu.tw" userId="d67e9b37-4a75-49a3-b414-744528ed1e08" providerId="ADAL" clId="{86C4B1A9-C27C-49C2-BEB7-DCEC230DF69E}" dt="2023-02-08T06:42:54.690" v="2796" actId="207"/>
          <ac:spMkLst>
            <pc:docMk/>
            <pc:sldMk cId="0" sldId="262"/>
            <ac:spMk id="24" creationId="{F2A93314-2BF6-4E49-BA98-A466112EAF37}"/>
          </ac:spMkLst>
        </pc:spChg>
        <pc:spChg chg="mod">
          <ac:chgData name="colochang@ms.edu.tw" userId="d67e9b37-4a75-49a3-b414-744528ed1e08" providerId="ADAL" clId="{86C4B1A9-C27C-49C2-BEB7-DCEC230DF69E}" dt="2023-02-08T06:41:45.435" v="2793" actId="1036"/>
          <ac:spMkLst>
            <pc:docMk/>
            <pc:sldMk cId="0" sldId="262"/>
            <ac:spMk id="30725" creationId="{C1828EC8-AFD9-47A0-8B66-F18702E8B11E}"/>
          </ac:spMkLst>
        </pc:spChg>
        <pc:spChg chg="mod">
          <ac:chgData name="colochang@ms.edu.tw" userId="d67e9b37-4a75-49a3-b414-744528ed1e08" providerId="ADAL" clId="{86C4B1A9-C27C-49C2-BEB7-DCEC230DF69E}" dt="2023-02-08T06:44:46.261" v="2828" actId="20577"/>
          <ac:spMkLst>
            <pc:docMk/>
            <pc:sldMk cId="0" sldId="262"/>
            <ac:spMk id="30732" creationId="{0E2B63E3-5F2A-4DD7-9253-F33885408AC3}"/>
          </ac:spMkLst>
        </pc:spChg>
        <pc:spChg chg="mod">
          <ac:chgData name="colochang@ms.edu.tw" userId="d67e9b37-4a75-49a3-b414-744528ed1e08" providerId="ADAL" clId="{86C4B1A9-C27C-49C2-BEB7-DCEC230DF69E}" dt="2023-02-08T06:44:57.990" v="2843" actId="20577"/>
          <ac:spMkLst>
            <pc:docMk/>
            <pc:sldMk cId="0" sldId="262"/>
            <ac:spMk id="30733" creationId="{F9C5B47A-E9C3-4741-BA34-F65E28E14EE3}"/>
          </ac:spMkLst>
        </pc:spChg>
        <pc:spChg chg="mod">
          <ac:chgData name="colochang@ms.edu.tw" userId="d67e9b37-4a75-49a3-b414-744528ed1e08" providerId="ADAL" clId="{86C4B1A9-C27C-49C2-BEB7-DCEC230DF69E}" dt="2023-02-08T06:53:47.022" v="2856" actId="20577"/>
          <ac:spMkLst>
            <pc:docMk/>
            <pc:sldMk cId="0" sldId="262"/>
            <ac:spMk id="30734" creationId="{D14BB323-4EB0-4B6D-B40B-B0F554884D9C}"/>
          </ac:spMkLst>
        </pc:spChg>
        <pc:spChg chg="mod">
          <ac:chgData name="colochang@ms.edu.tw" userId="d67e9b37-4a75-49a3-b414-744528ed1e08" providerId="ADAL" clId="{86C4B1A9-C27C-49C2-BEB7-DCEC230DF69E}" dt="2023-02-10T01:01:43.675" v="4106" actId="20577"/>
          <ac:spMkLst>
            <pc:docMk/>
            <pc:sldMk cId="0" sldId="262"/>
            <ac:spMk id="30735" creationId="{77D661C4-AE47-425E-A396-1BE67F9A81DD}"/>
          </ac:spMkLst>
        </pc:spChg>
        <pc:spChg chg="mod">
          <ac:chgData name="colochang@ms.edu.tw" userId="d67e9b37-4a75-49a3-b414-744528ed1e08" providerId="ADAL" clId="{86C4B1A9-C27C-49C2-BEB7-DCEC230DF69E}" dt="2023-02-08T06:55:48.548" v="2913" actId="20577"/>
          <ac:spMkLst>
            <pc:docMk/>
            <pc:sldMk cId="0" sldId="262"/>
            <ac:spMk id="30736" creationId="{75B8ED8F-D9D6-4081-8C20-25F95F494EC6}"/>
          </ac:spMkLst>
        </pc:spChg>
        <pc:spChg chg="mod">
          <ac:chgData name="colochang@ms.edu.tw" userId="d67e9b37-4a75-49a3-b414-744528ed1e08" providerId="ADAL" clId="{86C4B1A9-C27C-49C2-BEB7-DCEC230DF69E}" dt="2023-02-08T07:04:40.339" v="3040" actId="207"/>
          <ac:spMkLst>
            <pc:docMk/>
            <pc:sldMk cId="0" sldId="262"/>
            <ac:spMk id="30737" creationId="{65095C4C-60FF-4773-BEA5-451032395045}"/>
          </ac:spMkLst>
        </pc:spChg>
        <pc:spChg chg="mod">
          <ac:chgData name="colochang@ms.edu.tw" userId="d67e9b37-4a75-49a3-b414-744528ed1e08" providerId="ADAL" clId="{86C4B1A9-C27C-49C2-BEB7-DCEC230DF69E}" dt="2023-02-08T07:04:43.209" v="3041" actId="207"/>
          <ac:spMkLst>
            <pc:docMk/>
            <pc:sldMk cId="0" sldId="262"/>
            <ac:spMk id="30738" creationId="{20FDA08A-0840-47AF-AB38-4B62C408EF37}"/>
          </ac:spMkLst>
        </pc:spChg>
        <pc:spChg chg="mod">
          <ac:chgData name="colochang@ms.edu.tw" userId="d67e9b37-4a75-49a3-b414-744528ed1e08" providerId="ADAL" clId="{86C4B1A9-C27C-49C2-BEB7-DCEC230DF69E}" dt="2023-02-08T07:31:59.387" v="3455" actId="14100"/>
          <ac:spMkLst>
            <pc:docMk/>
            <pc:sldMk cId="0" sldId="262"/>
            <ac:spMk id="30739" creationId="{A47CA162-5742-48BA-B3F6-216D915E0C98}"/>
          </ac:spMkLst>
        </pc:spChg>
        <pc:spChg chg="del mod">
          <ac:chgData name="colochang@ms.edu.tw" userId="d67e9b37-4a75-49a3-b414-744528ed1e08" providerId="ADAL" clId="{86C4B1A9-C27C-49C2-BEB7-DCEC230DF69E}" dt="2023-02-08T07:06:01.655" v="3045" actId="478"/>
          <ac:spMkLst>
            <pc:docMk/>
            <pc:sldMk cId="0" sldId="262"/>
            <ac:spMk id="30740" creationId="{698EC0E6-6DDC-4C7A-B2C7-979CF44A6DFF}"/>
          </ac:spMkLst>
        </pc:spChg>
        <pc:spChg chg="mod">
          <ac:chgData name="colochang@ms.edu.tw" userId="d67e9b37-4a75-49a3-b414-744528ed1e08" providerId="ADAL" clId="{86C4B1A9-C27C-49C2-BEB7-DCEC230DF69E}" dt="2023-02-08T07:04:52.955" v="3043" actId="207"/>
          <ac:spMkLst>
            <pc:docMk/>
            <pc:sldMk cId="0" sldId="262"/>
            <ac:spMk id="30741" creationId="{F81697BF-EDA2-41B5-8D32-67D2D7E95483}"/>
          </ac:spMkLst>
        </pc:spChg>
        <pc:spChg chg="mod">
          <ac:chgData name="colochang@ms.edu.tw" userId="d67e9b37-4a75-49a3-b414-744528ed1e08" providerId="ADAL" clId="{86C4B1A9-C27C-49C2-BEB7-DCEC230DF69E}" dt="2023-02-08T06:42:51.594" v="2795" actId="207"/>
          <ac:spMkLst>
            <pc:docMk/>
            <pc:sldMk cId="0" sldId="262"/>
            <ac:spMk id="30747" creationId="{DC03C7F7-43BF-4D0E-8011-41FBD8B71D43}"/>
          </ac:spMkLst>
        </pc:spChg>
        <pc:spChg chg="mod">
          <ac:chgData name="colochang@ms.edu.tw" userId="d67e9b37-4a75-49a3-b414-744528ed1e08" providerId="ADAL" clId="{86C4B1A9-C27C-49C2-BEB7-DCEC230DF69E}" dt="2023-02-08T06:43:02.139" v="2798" actId="207"/>
          <ac:spMkLst>
            <pc:docMk/>
            <pc:sldMk cId="0" sldId="262"/>
            <ac:spMk id="30750" creationId="{A3F27F41-F31D-469A-BC99-75423EF88565}"/>
          </ac:spMkLst>
        </pc:spChg>
        <pc:spChg chg="mod">
          <ac:chgData name="colochang@ms.edu.tw" userId="d67e9b37-4a75-49a3-b414-744528ed1e08" providerId="ADAL" clId="{86C4B1A9-C27C-49C2-BEB7-DCEC230DF69E}" dt="2023-02-08T06:42:58.605" v="2797" actId="207"/>
          <ac:spMkLst>
            <pc:docMk/>
            <pc:sldMk cId="0" sldId="262"/>
            <ac:spMk id="30753" creationId="{A0745DCF-7988-4907-8E02-DD72B040A6B2}"/>
          </ac:spMkLst>
        </pc:spChg>
        <pc:grpChg chg="mod">
          <ac:chgData name="colochang@ms.edu.tw" userId="d67e9b37-4a75-49a3-b414-744528ed1e08" providerId="ADAL" clId="{86C4B1A9-C27C-49C2-BEB7-DCEC230DF69E}" dt="2023-02-08T06:40:29.543" v="2769" actId="207"/>
          <ac:grpSpMkLst>
            <pc:docMk/>
            <pc:sldMk cId="0" sldId="262"/>
            <ac:grpSpMk id="3" creationId="{115B0A02-005F-4932-B33D-B6285EB9829F}"/>
          </ac:grpSpMkLst>
        </pc:grpChg>
        <pc:grpChg chg="mod">
          <ac:chgData name="colochang@ms.edu.tw" userId="d67e9b37-4a75-49a3-b414-744528ed1e08" providerId="ADAL" clId="{86C4B1A9-C27C-49C2-BEB7-DCEC230DF69E}" dt="2023-02-08T06:42:11.020" v="2794" actId="208"/>
          <ac:grpSpMkLst>
            <pc:docMk/>
            <pc:sldMk cId="0" sldId="262"/>
            <ac:grpSpMk id="30727" creationId="{004886E4-6120-4AB9-B8AD-1A1FB63CCD0C}"/>
          </ac:grpSpMkLst>
        </pc:grpChg>
        <pc:grpChg chg="mod">
          <ac:chgData name="colochang@ms.edu.tw" userId="d67e9b37-4a75-49a3-b414-744528ed1e08" providerId="ADAL" clId="{86C4B1A9-C27C-49C2-BEB7-DCEC230DF69E}" dt="2023-02-08T06:42:11.020" v="2794" actId="208"/>
          <ac:grpSpMkLst>
            <pc:docMk/>
            <pc:sldMk cId="0" sldId="262"/>
            <ac:grpSpMk id="30728" creationId="{40C15FEA-B41C-43D4-8697-6383C83CC5C9}"/>
          </ac:grpSpMkLst>
        </pc:grpChg>
        <pc:grpChg chg="mod">
          <ac:chgData name="colochang@ms.edu.tw" userId="d67e9b37-4a75-49a3-b414-744528ed1e08" providerId="ADAL" clId="{86C4B1A9-C27C-49C2-BEB7-DCEC230DF69E}" dt="2023-02-08T06:42:11.020" v="2794" actId="208"/>
          <ac:grpSpMkLst>
            <pc:docMk/>
            <pc:sldMk cId="0" sldId="262"/>
            <ac:grpSpMk id="30729" creationId="{C153706D-6523-4E00-9D68-19B4CBA85F0C}"/>
          </ac:grpSpMkLst>
        </pc:grpChg>
        <pc:grpChg chg="mod">
          <ac:chgData name="colochang@ms.edu.tw" userId="d67e9b37-4a75-49a3-b414-744528ed1e08" providerId="ADAL" clId="{86C4B1A9-C27C-49C2-BEB7-DCEC230DF69E}" dt="2023-02-08T06:42:11.020" v="2794" actId="208"/>
          <ac:grpSpMkLst>
            <pc:docMk/>
            <pc:sldMk cId="0" sldId="262"/>
            <ac:grpSpMk id="30730" creationId="{492B1B0C-54A0-48B6-8244-14E6AA1C2A67}"/>
          </ac:grpSpMkLst>
        </pc:grpChg>
        <pc:grpChg chg="mod">
          <ac:chgData name="colochang@ms.edu.tw" userId="d67e9b37-4a75-49a3-b414-744528ed1e08" providerId="ADAL" clId="{86C4B1A9-C27C-49C2-BEB7-DCEC230DF69E}" dt="2023-02-08T06:42:11.020" v="2794" actId="208"/>
          <ac:grpSpMkLst>
            <pc:docMk/>
            <pc:sldMk cId="0" sldId="262"/>
            <ac:grpSpMk id="30731" creationId="{957A3629-A2F7-4C41-92D4-114DBD859339}"/>
          </ac:grpSpMkLst>
        </pc:grpChg>
      </pc:sldChg>
      <pc:sldChg chg="addSp delSp modSp mod ord delAnim modAnim">
        <pc:chgData name="colochang@ms.edu.tw" userId="d67e9b37-4a75-49a3-b414-744528ed1e08" providerId="ADAL" clId="{86C4B1A9-C27C-49C2-BEB7-DCEC230DF69E}" dt="2023-02-08T07:49:55.271" v="3871" actId="21"/>
        <pc:sldMkLst>
          <pc:docMk/>
          <pc:sldMk cId="0" sldId="263"/>
        </pc:sldMkLst>
        <pc:spChg chg="mod">
          <ac:chgData name="colochang@ms.edu.tw" userId="d67e9b37-4a75-49a3-b414-744528ed1e08" providerId="ADAL" clId="{86C4B1A9-C27C-49C2-BEB7-DCEC230DF69E}" dt="2023-02-08T07:21:37.188" v="3254" actId="207"/>
          <ac:spMkLst>
            <pc:docMk/>
            <pc:sldMk cId="0" sldId="263"/>
            <ac:spMk id="2" creationId="{7C7D8824-526C-4369-BD94-F88DF4938B6E}"/>
          </ac:spMkLst>
        </pc:spChg>
        <pc:spChg chg="add mod">
          <ac:chgData name="colochang@ms.edu.tw" userId="d67e9b37-4a75-49a3-b414-744528ed1e08" providerId="ADAL" clId="{86C4B1A9-C27C-49C2-BEB7-DCEC230DF69E}" dt="2023-02-08T02:54:01.235" v="1032" actId="1076"/>
          <ac:spMkLst>
            <pc:docMk/>
            <pc:sldMk cId="0" sldId="263"/>
            <ac:spMk id="4" creationId="{A1CE0EE1-0C2A-C339-D0CE-E5157975E8D5}"/>
          </ac:spMkLst>
        </pc:spChg>
        <pc:spChg chg="add mod">
          <ac:chgData name="colochang@ms.edu.tw" userId="d67e9b37-4a75-49a3-b414-744528ed1e08" providerId="ADAL" clId="{86C4B1A9-C27C-49C2-BEB7-DCEC230DF69E}" dt="2023-02-08T02:54:01.235" v="1032" actId="1076"/>
          <ac:spMkLst>
            <pc:docMk/>
            <pc:sldMk cId="0" sldId="263"/>
            <ac:spMk id="5" creationId="{B6612EAB-0CD2-82B8-6FFB-356BD121DE04}"/>
          </ac:spMkLst>
        </pc:spChg>
        <pc:spChg chg="add mod">
          <ac:chgData name="colochang@ms.edu.tw" userId="d67e9b37-4a75-49a3-b414-744528ed1e08" providerId="ADAL" clId="{86C4B1A9-C27C-49C2-BEB7-DCEC230DF69E}" dt="2023-02-08T02:54:01.235" v="1032" actId="1076"/>
          <ac:spMkLst>
            <pc:docMk/>
            <pc:sldMk cId="0" sldId="263"/>
            <ac:spMk id="6" creationId="{6C3BC502-D365-4B65-F5DA-B3C2E16FABEE}"/>
          </ac:spMkLst>
        </pc:spChg>
        <pc:spChg chg="mod">
          <ac:chgData name="colochang@ms.edu.tw" userId="d67e9b37-4a75-49a3-b414-744528ed1e08" providerId="ADAL" clId="{86C4B1A9-C27C-49C2-BEB7-DCEC230DF69E}" dt="2023-02-08T02:50:43.448" v="936" actId="1076"/>
          <ac:spMkLst>
            <pc:docMk/>
            <pc:sldMk cId="0" sldId="263"/>
            <ac:spMk id="7" creationId="{F71710E6-F7C9-4471-922E-9483B258BDAE}"/>
          </ac:spMkLst>
        </pc:spChg>
        <pc:spChg chg="mod">
          <ac:chgData name="colochang@ms.edu.tw" userId="d67e9b37-4a75-49a3-b414-744528ed1e08" providerId="ADAL" clId="{86C4B1A9-C27C-49C2-BEB7-DCEC230DF69E}" dt="2023-02-08T02:50:43.448" v="936" actId="1076"/>
          <ac:spMkLst>
            <pc:docMk/>
            <pc:sldMk cId="0" sldId="263"/>
            <ac:spMk id="8" creationId="{484011A1-BA5A-4C44-8EF6-9FFD42E5E36D}"/>
          </ac:spMkLst>
        </pc:spChg>
        <pc:spChg chg="add mod">
          <ac:chgData name="colochang@ms.edu.tw" userId="d67e9b37-4a75-49a3-b414-744528ed1e08" providerId="ADAL" clId="{86C4B1A9-C27C-49C2-BEB7-DCEC230DF69E}" dt="2023-02-08T02:54:01.235" v="1032" actId="1076"/>
          <ac:spMkLst>
            <pc:docMk/>
            <pc:sldMk cId="0" sldId="263"/>
            <ac:spMk id="9" creationId="{7C73CA74-7AF5-30C2-3E57-6DB62E63FB5F}"/>
          </ac:spMkLst>
        </pc:spChg>
        <pc:spChg chg="add mod">
          <ac:chgData name="colochang@ms.edu.tw" userId="d67e9b37-4a75-49a3-b414-744528ed1e08" providerId="ADAL" clId="{86C4B1A9-C27C-49C2-BEB7-DCEC230DF69E}" dt="2023-02-08T02:54:01.235" v="1032" actId="1076"/>
          <ac:spMkLst>
            <pc:docMk/>
            <pc:sldMk cId="0" sldId="263"/>
            <ac:spMk id="10" creationId="{9E439335-E068-DE58-4CB6-994F2372F394}"/>
          </ac:spMkLst>
        </pc:spChg>
        <pc:spChg chg="add mod">
          <ac:chgData name="colochang@ms.edu.tw" userId="d67e9b37-4a75-49a3-b414-744528ed1e08" providerId="ADAL" clId="{86C4B1A9-C27C-49C2-BEB7-DCEC230DF69E}" dt="2023-02-08T07:20:24.499" v="3237" actId="403"/>
          <ac:spMkLst>
            <pc:docMk/>
            <pc:sldMk cId="0" sldId="263"/>
            <ac:spMk id="14" creationId="{F92DAFCA-C0A5-C508-6B12-2CCCF588CA5A}"/>
          </ac:spMkLst>
        </pc:spChg>
        <pc:spChg chg="mod">
          <ac:chgData name="colochang@ms.edu.tw" userId="d67e9b37-4a75-49a3-b414-744528ed1e08" providerId="ADAL" clId="{86C4B1A9-C27C-49C2-BEB7-DCEC230DF69E}" dt="2023-02-08T07:20:43.832" v="3240" actId="207"/>
          <ac:spMkLst>
            <pc:docMk/>
            <pc:sldMk cId="0" sldId="263"/>
            <ac:spMk id="31747" creationId="{3FA8B08D-2570-4A5F-9B4D-F4088648FD3A}"/>
          </ac:spMkLst>
        </pc:spChg>
        <pc:spChg chg="mod">
          <ac:chgData name="colochang@ms.edu.tw" userId="d67e9b37-4a75-49a3-b414-744528ed1e08" providerId="ADAL" clId="{86C4B1A9-C27C-49C2-BEB7-DCEC230DF69E}" dt="2023-02-08T07:22:11.040" v="3256" actId="1076"/>
          <ac:spMkLst>
            <pc:docMk/>
            <pc:sldMk cId="0" sldId="263"/>
            <ac:spMk id="31748" creationId="{F01DD6F0-69AB-42C5-8E2D-162B3D5815B6}"/>
          </ac:spMkLst>
        </pc:spChg>
        <pc:spChg chg="mod">
          <ac:chgData name="colochang@ms.edu.tw" userId="d67e9b37-4a75-49a3-b414-744528ed1e08" providerId="ADAL" clId="{86C4B1A9-C27C-49C2-BEB7-DCEC230DF69E}" dt="2023-02-08T02:50:43.448" v="936" actId="1076"/>
          <ac:spMkLst>
            <pc:docMk/>
            <pc:sldMk cId="0" sldId="263"/>
            <ac:spMk id="31754" creationId="{308F2DF7-DD34-403E-BEED-0BA5FB54918A}"/>
          </ac:spMkLst>
        </pc:spChg>
        <pc:grpChg chg="add mod">
          <ac:chgData name="colochang@ms.edu.tw" userId="d67e9b37-4a75-49a3-b414-744528ed1e08" providerId="ADAL" clId="{86C4B1A9-C27C-49C2-BEB7-DCEC230DF69E}" dt="2023-02-08T02:54:01.235" v="1032" actId="1076"/>
          <ac:grpSpMkLst>
            <pc:docMk/>
            <pc:sldMk cId="0" sldId="263"/>
            <ac:grpSpMk id="11" creationId="{BF3C7BDC-513E-DC99-5590-E2F09105B8F8}"/>
          </ac:grpSpMkLst>
        </pc:grpChg>
        <pc:grpChg chg="del mod">
          <ac:chgData name="colochang@ms.edu.tw" userId="d67e9b37-4a75-49a3-b414-744528ed1e08" providerId="ADAL" clId="{86C4B1A9-C27C-49C2-BEB7-DCEC230DF69E}" dt="2023-02-08T02:51:17.166" v="941" actId="478"/>
          <ac:grpSpMkLst>
            <pc:docMk/>
            <pc:sldMk cId="0" sldId="263"/>
            <ac:grpSpMk id="31749" creationId="{3947E492-5AA0-4048-9727-8AEF855E87BD}"/>
          </ac:grpSpMkLst>
        </pc:grpChg>
        <pc:picChg chg="add mod">
          <ac:chgData name="colochang@ms.edu.tw" userId="d67e9b37-4a75-49a3-b414-744528ed1e08" providerId="ADAL" clId="{86C4B1A9-C27C-49C2-BEB7-DCEC230DF69E}" dt="2023-02-08T02:54:01.235" v="1032" actId="1076"/>
          <ac:picMkLst>
            <pc:docMk/>
            <pc:sldMk cId="0" sldId="263"/>
            <ac:picMk id="3" creationId="{40335764-76E9-3E40-D54D-8C2CF68F49D0}"/>
          </ac:picMkLst>
        </pc:picChg>
        <pc:picChg chg="add del mod">
          <ac:chgData name="colochang@ms.edu.tw" userId="d67e9b37-4a75-49a3-b414-744528ed1e08" providerId="ADAL" clId="{86C4B1A9-C27C-49C2-BEB7-DCEC230DF69E}" dt="2023-02-08T07:22:30.761" v="3257" actId="478"/>
          <ac:picMkLst>
            <pc:docMk/>
            <pc:sldMk cId="0" sldId="263"/>
            <ac:picMk id="12" creationId="{CB9A9490-1681-127D-9A56-F9D1FE35904A}"/>
          </ac:picMkLst>
        </pc:picChg>
        <pc:picChg chg="add del mod">
          <ac:chgData name="colochang@ms.edu.tw" userId="d67e9b37-4a75-49a3-b414-744528ed1e08" providerId="ADAL" clId="{86C4B1A9-C27C-49C2-BEB7-DCEC230DF69E}" dt="2023-02-08T02:57:14.793" v="1038" actId="478"/>
          <ac:picMkLst>
            <pc:docMk/>
            <pc:sldMk cId="0" sldId="263"/>
            <ac:picMk id="15" creationId="{68B855A1-8CA7-A481-7CCD-6261982B03ED}"/>
          </ac:picMkLst>
        </pc:picChg>
        <pc:picChg chg="add del mod">
          <ac:chgData name="colochang@ms.edu.tw" userId="d67e9b37-4a75-49a3-b414-744528ed1e08" providerId="ADAL" clId="{86C4B1A9-C27C-49C2-BEB7-DCEC230DF69E}" dt="2023-02-08T02:58:12.134" v="1044" actId="478"/>
          <ac:picMkLst>
            <pc:docMk/>
            <pc:sldMk cId="0" sldId="263"/>
            <ac:picMk id="16" creationId="{E5764ECD-6D05-C6BA-5C73-D4772B5BEF40}"/>
          </ac:picMkLst>
        </pc:picChg>
        <pc:picChg chg="add del mod">
          <ac:chgData name="colochang@ms.edu.tw" userId="d67e9b37-4a75-49a3-b414-744528ed1e08" providerId="ADAL" clId="{86C4B1A9-C27C-49C2-BEB7-DCEC230DF69E}" dt="2023-02-08T07:49:55.271" v="3871" actId="21"/>
          <ac:picMkLst>
            <pc:docMk/>
            <pc:sldMk cId="0" sldId="263"/>
            <ac:picMk id="17" creationId="{07C652D7-B6FB-8D56-15C8-FCCA40AC4A43}"/>
          </ac:picMkLst>
        </pc:picChg>
        <pc:picChg chg="mod">
          <ac:chgData name="colochang@ms.edu.tw" userId="d67e9b37-4a75-49a3-b414-744528ed1e08" providerId="ADAL" clId="{86C4B1A9-C27C-49C2-BEB7-DCEC230DF69E}" dt="2023-02-08T02:53:40.388" v="1029" actId="1076"/>
          <ac:picMkLst>
            <pc:docMk/>
            <pc:sldMk cId="0" sldId="263"/>
            <ac:picMk id="31750" creationId="{6D7878E4-4D9A-49D7-93AC-72BB752105AB}"/>
          </ac:picMkLst>
        </pc:picChg>
      </pc:sldChg>
      <pc:sldChg chg="addSp delSp modSp mod ord">
        <pc:chgData name="colochang@ms.edu.tw" userId="d67e9b37-4a75-49a3-b414-744528ed1e08" providerId="ADAL" clId="{86C4B1A9-C27C-49C2-BEB7-DCEC230DF69E}" dt="2023-02-08T07:23:54.271" v="3318" actId="14100"/>
        <pc:sldMkLst>
          <pc:docMk/>
          <pc:sldMk cId="0" sldId="267"/>
        </pc:sldMkLst>
        <pc:spChg chg="add mod">
          <ac:chgData name="colochang@ms.edu.tw" userId="d67e9b37-4a75-49a3-b414-744528ed1e08" providerId="ADAL" clId="{86C4B1A9-C27C-49C2-BEB7-DCEC230DF69E}" dt="2023-02-08T07:23:09.375" v="3259"/>
          <ac:spMkLst>
            <pc:docMk/>
            <pc:sldMk cId="0" sldId="267"/>
            <ac:spMk id="4" creationId="{09C1A56C-CC83-8628-1488-319D60CC5E42}"/>
          </ac:spMkLst>
        </pc:spChg>
        <pc:spChg chg="mod">
          <ac:chgData name="colochang@ms.edu.tw" userId="d67e9b37-4a75-49a3-b414-744528ed1e08" providerId="ADAL" clId="{86C4B1A9-C27C-49C2-BEB7-DCEC230DF69E}" dt="2023-02-08T06:10:49.335" v="1978" actId="1076"/>
          <ac:spMkLst>
            <pc:docMk/>
            <pc:sldMk cId="0" sldId="267"/>
            <ac:spMk id="7" creationId="{11930DA3-D6EF-47CD-A142-AD59A29C8D89}"/>
          </ac:spMkLst>
        </pc:spChg>
        <pc:spChg chg="del">
          <ac:chgData name="colochang@ms.edu.tw" userId="d67e9b37-4a75-49a3-b414-744528ed1e08" providerId="ADAL" clId="{86C4B1A9-C27C-49C2-BEB7-DCEC230DF69E}" dt="2023-02-08T05:59:33.329" v="1846" actId="478"/>
          <ac:spMkLst>
            <pc:docMk/>
            <pc:sldMk cId="0" sldId="267"/>
            <ac:spMk id="8" creationId="{37334E13-3866-4E93-B63C-CD9E18169ED7}"/>
          </ac:spMkLst>
        </pc:spChg>
        <pc:spChg chg="del">
          <ac:chgData name="colochang@ms.edu.tw" userId="d67e9b37-4a75-49a3-b414-744528ed1e08" providerId="ADAL" clId="{86C4B1A9-C27C-49C2-BEB7-DCEC230DF69E}" dt="2023-02-08T06:10:19.687" v="1969" actId="478"/>
          <ac:spMkLst>
            <pc:docMk/>
            <pc:sldMk cId="0" sldId="267"/>
            <ac:spMk id="9" creationId="{269486F3-4CD2-45EE-B5A2-43CBD723C62A}"/>
          </ac:spMkLst>
        </pc:spChg>
        <pc:spChg chg="mod">
          <ac:chgData name="colochang@ms.edu.tw" userId="d67e9b37-4a75-49a3-b414-744528ed1e08" providerId="ADAL" clId="{86C4B1A9-C27C-49C2-BEB7-DCEC230DF69E}" dt="2023-02-08T06:12:10.970" v="2032" actId="207"/>
          <ac:spMkLst>
            <pc:docMk/>
            <pc:sldMk cId="0" sldId="267"/>
            <ac:spMk id="11" creationId="{B2774AFD-C121-4FFB-BFB7-90D682350A17}"/>
          </ac:spMkLst>
        </pc:spChg>
        <pc:spChg chg="del">
          <ac:chgData name="colochang@ms.edu.tw" userId="d67e9b37-4a75-49a3-b414-744528ed1e08" providerId="ADAL" clId="{86C4B1A9-C27C-49C2-BEB7-DCEC230DF69E}" dt="2023-02-08T06:13:26.633" v="2085" actId="478"/>
          <ac:spMkLst>
            <pc:docMk/>
            <pc:sldMk cId="0" sldId="267"/>
            <ac:spMk id="13" creationId="{377CC0F6-27A8-4F14-9EBD-12CEFD3A46A3}"/>
          </ac:spMkLst>
        </pc:spChg>
        <pc:spChg chg="mod">
          <ac:chgData name="colochang@ms.edu.tw" userId="d67e9b37-4a75-49a3-b414-744528ed1e08" providerId="ADAL" clId="{86C4B1A9-C27C-49C2-BEB7-DCEC230DF69E}" dt="2023-02-08T06:15:41.252" v="2182" actId="1076"/>
          <ac:spMkLst>
            <pc:docMk/>
            <pc:sldMk cId="0" sldId="267"/>
            <ac:spMk id="15" creationId="{7854A7BA-AA5D-42F2-B9C9-BFBC716A5104}"/>
          </ac:spMkLst>
        </pc:spChg>
        <pc:spChg chg="del">
          <ac:chgData name="colochang@ms.edu.tw" userId="d67e9b37-4a75-49a3-b414-744528ed1e08" providerId="ADAL" clId="{86C4B1A9-C27C-49C2-BEB7-DCEC230DF69E}" dt="2023-02-08T06:13:29.824" v="2086" actId="478"/>
          <ac:spMkLst>
            <pc:docMk/>
            <pc:sldMk cId="0" sldId="267"/>
            <ac:spMk id="16" creationId="{22E6FD96-C491-4F0C-A6FE-B40781875C66}"/>
          </ac:spMkLst>
        </pc:spChg>
        <pc:spChg chg="mod">
          <ac:chgData name="colochang@ms.edu.tw" userId="d67e9b37-4a75-49a3-b414-744528ed1e08" providerId="ADAL" clId="{86C4B1A9-C27C-49C2-BEB7-DCEC230DF69E}" dt="2023-02-08T06:10:37.637" v="1973" actId="1076"/>
          <ac:spMkLst>
            <pc:docMk/>
            <pc:sldMk cId="0" sldId="267"/>
            <ac:spMk id="32770" creationId="{767D44AF-A5B9-47F8-A3E2-7F1D78BC9709}"/>
          </ac:spMkLst>
        </pc:spChg>
        <pc:spChg chg="mod">
          <ac:chgData name="colochang@ms.edu.tw" userId="d67e9b37-4a75-49a3-b414-744528ed1e08" providerId="ADAL" clId="{86C4B1A9-C27C-49C2-BEB7-DCEC230DF69E}" dt="2023-02-08T06:13:16.189" v="2084" actId="1076"/>
          <ac:spMkLst>
            <pc:docMk/>
            <pc:sldMk cId="0" sldId="267"/>
            <ac:spMk id="32771" creationId="{651B5D4A-AB94-41E7-82AA-BEBB401D1E2E}"/>
          </ac:spMkLst>
        </pc:spChg>
        <pc:spChg chg="mod">
          <ac:chgData name="colochang@ms.edu.tw" userId="d67e9b37-4a75-49a3-b414-744528ed1e08" providerId="ADAL" clId="{86C4B1A9-C27C-49C2-BEB7-DCEC230DF69E}" dt="2023-02-08T06:17:11.768" v="2189" actId="1076"/>
          <ac:spMkLst>
            <pc:docMk/>
            <pc:sldMk cId="0" sldId="267"/>
            <ac:spMk id="32772" creationId="{1EADE6DB-300E-4A35-97B7-D5F15049A311}"/>
          </ac:spMkLst>
        </pc:spChg>
        <pc:spChg chg="mod">
          <ac:chgData name="colochang@ms.edu.tw" userId="d67e9b37-4a75-49a3-b414-744528ed1e08" providerId="ADAL" clId="{86C4B1A9-C27C-49C2-BEB7-DCEC230DF69E}" dt="2023-02-08T06:10:53.062" v="1979" actId="1076"/>
          <ac:spMkLst>
            <pc:docMk/>
            <pc:sldMk cId="0" sldId="267"/>
            <ac:spMk id="32773" creationId="{CFE7C618-4389-446C-B3EE-1B4B8903D0C2}"/>
          </ac:spMkLst>
        </pc:spChg>
        <pc:spChg chg="mod">
          <ac:chgData name="colochang@ms.edu.tw" userId="d67e9b37-4a75-49a3-b414-744528ed1e08" providerId="ADAL" clId="{86C4B1A9-C27C-49C2-BEB7-DCEC230DF69E}" dt="2023-02-08T06:12:42.896" v="2079" actId="20577"/>
          <ac:spMkLst>
            <pc:docMk/>
            <pc:sldMk cId="0" sldId="267"/>
            <ac:spMk id="32777" creationId="{02A0E95C-BF3E-4B61-BB67-E21B4093F101}"/>
          </ac:spMkLst>
        </pc:spChg>
        <pc:spChg chg="del mod">
          <ac:chgData name="colochang@ms.edu.tw" userId="d67e9b37-4a75-49a3-b414-744528ed1e08" providerId="ADAL" clId="{86C4B1A9-C27C-49C2-BEB7-DCEC230DF69E}" dt="2023-02-08T06:17:50.087" v="2196" actId="478"/>
          <ac:spMkLst>
            <pc:docMk/>
            <pc:sldMk cId="0" sldId="267"/>
            <ac:spMk id="32780" creationId="{CAE7453D-7041-4D8F-9C74-07B0ABEFEC6F}"/>
          </ac:spMkLst>
        </pc:spChg>
        <pc:spChg chg="mod">
          <ac:chgData name="colochang@ms.edu.tw" userId="d67e9b37-4a75-49a3-b414-744528ed1e08" providerId="ADAL" clId="{86C4B1A9-C27C-49C2-BEB7-DCEC230DF69E}" dt="2023-02-08T07:23:54.271" v="3318" actId="14100"/>
          <ac:spMkLst>
            <pc:docMk/>
            <pc:sldMk cId="0" sldId="267"/>
            <ac:spMk id="32786" creationId="{4CDD033A-9BDC-462A-93B9-D2A3289CB391}"/>
          </ac:spMkLst>
        </pc:spChg>
        <pc:grpChg chg="del">
          <ac:chgData name="colochang@ms.edu.tw" userId="d67e9b37-4a75-49a3-b414-744528ed1e08" providerId="ADAL" clId="{86C4B1A9-C27C-49C2-BEB7-DCEC230DF69E}" dt="2023-02-08T03:54:50.039" v="1722" actId="478"/>
          <ac:grpSpMkLst>
            <pc:docMk/>
            <pc:sldMk cId="0" sldId="267"/>
            <ac:grpSpMk id="32785" creationId="{23BDF3E0-28C2-4462-867F-2A5568D376CD}"/>
          </ac:grpSpMkLst>
        </pc:grpChg>
        <pc:picChg chg="add mod">
          <ac:chgData name="colochang@ms.edu.tw" userId="d67e9b37-4a75-49a3-b414-744528ed1e08" providerId="ADAL" clId="{86C4B1A9-C27C-49C2-BEB7-DCEC230DF69E}" dt="2023-02-08T03:55:30.869" v="1727" actId="1076"/>
          <ac:picMkLst>
            <pc:docMk/>
            <pc:sldMk cId="0" sldId="267"/>
            <ac:picMk id="3" creationId="{54931676-3D9B-B99A-D4DE-805D46607AFB}"/>
          </ac:picMkLst>
        </pc:picChg>
        <pc:picChg chg="add mod">
          <ac:chgData name="colochang@ms.edu.tw" userId="d67e9b37-4a75-49a3-b414-744528ed1e08" providerId="ADAL" clId="{86C4B1A9-C27C-49C2-BEB7-DCEC230DF69E}" dt="2023-02-08T06:10:39.772" v="1974" actId="1076"/>
          <ac:picMkLst>
            <pc:docMk/>
            <pc:sldMk cId="0" sldId="267"/>
            <ac:picMk id="2050" creationId="{66D92153-AA8F-D6ED-F563-ACBAAC26A0AB}"/>
          </ac:picMkLst>
        </pc:picChg>
        <pc:picChg chg="add mod">
          <ac:chgData name="colochang@ms.edu.tw" userId="d67e9b37-4a75-49a3-b414-744528ed1e08" providerId="ADAL" clId="{86C4B1A9-C27C-49C2-BEB7-DCEC230DF69E}" dt="2023-02-08T06:11:24.769" v="1992" actId="1038"/>
          <ac:picMkLst>
            <pc:docMk/>
            <pc:sldMk cId="0" sldId="267"/>
            <ac:picMk id="2052" creationId="{03E99AD2-A4EA-C826-8D3D-BC550AAF6315}"/>
          </ac:picMkLst>
        </pc:picChg>
        <pc:picChg chg="add mod">
          <ac:chgData name="colochang@ms.edu.tw" userId="d67e9b37-4a75-49a3-b414-744528ed1e08" providerId="ADAL" clId="{86C4B1A9-C27C-49C2-BEB7-DCEC230DF69E}" dt="2023-02-08T06:17:57.179" v="2199" actId="1076"/>
          <ac:picMkLst>
            <pc:docMk/>
            <pc:sldMk cId="0" sldId="267"/>
            <ac:picMk id="2054" creationId="{D82E9DBE-DB58-7BCA-DF2A-D46026653722}"/>
          </ac:picMkLst>
        </pc:picChg>
        <pc:picChg chg="add mod">
          <ac:chgData name="colochang@ms.edu.tw" userId="d67e9b37-4a75-49a3-b414-744528ed1e08" providerId="ADAL" clId="{86C4B1A9-C27C-49C2-BEB7-DCEC230DF69E}" dt="2023-02-08T06:17:36.240" v="2194" actId="167"/>
          <ac:picMkLst>
            <pc:docMk/>
            <pc:sldMk cId="0" sldId="267"/>
            <ac:picMk id="2056" creationId="{FCFC21CD-A7E2-52DC-20B6-8463250EF6B5}"/>
          </ac:picMkLst>
        </pc:picChg>
        <pc:cxnChg chg="mod">
          <ac:chgData name="colochang@ms.edu.tw" userId="d67e9b37-4a75-49a3-b414-744528ed1e08" providerId="ADAL" clId="{86C4B1A9-C27C-49C2-BEB7-DCEC230DF69E}" dt="2023-02-08T03:55:23.161" v="1725" actId="1076"/>
          <ac:cxnSpMkLst>
            <pc:docMk/>
            <pc:sldMk cId="0" sldId="267"/>
            <ac:cxnSpMk id="24" creationId="{6311E078-B61A-428F-9CA5-EBC6F78AAF4C}"/>
          </ac:cxnSpMkLst>
        </pc:cxnChg>
      </pc:sldChg>
      <pc:sldChg chg="addSp delSp modSp mod">
        <pc:chgData name="colochang@ms.edu.tw" userId="d67e9b37-4a75-49a3-b414-744528ed1e08" providerId="ADAL" clId="{86C4B1A9-C27C-49C2-BEB7-DCEC230DF69E}" dt="2023-02-10T01:00:55.468" v="4045" actId="1076"/>
        <pc:sldMkLst>
          <pc:docMk/>
          <pc:sldMk cId="0" sldId="268"/>
        </pc:sldMkLst>
        <pc:spChg chg="add del mod">
          <ac:chgData name="colochang@ms.edu.tw" userId="d67e9b37-4a75-49a3-b414-744528ed1e08" providerId="ADAL" clId="{86C4B1A9-C27C-49C2-BEB7-DCEC230DF69E}" dt="2023-02-08T07:34:03.664" v="3509" actId="478"/>
          <ac:spMkLst>
            <pc:docMk/>
            <pc:sldMk cId="0" sldId="268"/>
            <ac:spMk id="2" creationId="{9E79CA75-FE1C-455A-A04B-0074A363EFB4}"/>
          </ac:spMkLst>
        </pc:spChg>
        <pc:spChg chg="add del mod">
          <ac:chgData name="colochang@ms.edu.tw" userId="d67e9b37-4a75-49a3-b414-744528ed1e08" providerId="ADAL" clId="{86C4B1A9-C27C-49C2-BEB7-DCEC230DF69E}" dt="2023-02-08T07:28:22.362" v="3336"/>
          <ac:spMkLst>
            <pc:docMk/>
            <pc:sldMk cId="0" sldId="268"/>
            <ac:spMk id="3" creationId="{9F807490-E3C5-F69A-519E-DC43AC94B139}"/>
          </ac:spMkLst>
        </pc:spChg>
        <pc:spChg chg="add mod">
          <ac:chgData name="colochang@ms.edu.tw" userId="d67e9b37-4a75-49a3-b414-744528ed1e08" providerId="ADAL" clId="{86C4B1A9-C27C-49C2-BEB7-DCEC230DF69E}" dt="2023-02-08T07:51:41.489" v="3898" actId="14100"/>
          <ac:spMkLst>
            <pc:docMk/>
            <pc:sldMk cId="0" sldId="268"/>
            <ac:spMk id="4" creationId="{7F4CFA3E-6A79-85F4-EFF8-8DABF10D233A}"/>
          </ac:spMkLst>
        </pc:spChg>
        <pc:spChg chg="add mod ord">
          <ac:chgData name="colochang@ms.edu.tw" userId="d67e9b37-4a75-49a3-b414-744528ed1e08" providerId="ADAL" clId="{86C4B1A9-C27C-49C2-BEB7-DCEC230DF69E}" dt="2023-02-08T07:39:34.667" v="3747" actId="1076"/>
          <ac:spMkLst>
            <pc:docMk/>
            <pc:sldMk cId="0" sldId="268"/>
            <ac:spMk id="5" creationId="{0EC29E35-83FE-0435-3003-BC98BA166C9A}"/>
          </ac:spMkLst>
        </pc:spChg>
        <pc:spChg chg="add mod">
          <ac:chgData name="colochang@ms.edu.tw" userId="d67e9b37-4a75-49a3-b414-744528ed1e08" providerId="ADAL" clId="{86C4B1A9-C27C-49C2-BEB7-DCEC230DF69E}" dt="2023-02-10T00:59:37.376" v="3953" actId="1035"/>
          <ac:spMkLst>
            <pc:docMk/>
            <pc:sldMk cId="0" sldId="268"/>
            <ac:spMk id="6" creationId="{14A899F4-A8A9-46F9-7170-D05E13CB6F5F}"/>
          </ac:spMkLst>
        </pc:spChg>
        <pc:spChg chg="add mod">
          <ac:chgData name="colochang@ms.edu.tw" userId="d67e9b37-4a75-49a3-b414-744528ed1e08" providerId="ADAL" clId="{86C4B1A9-C27C-49C2-BEB7-DCEC230DF69E}" dt="2023-02-10T00:59:37.376" v="3953" actId="1035"/>
          <ac:spMkLst>
            <pc:docMk/>
            <pc:sldMk cId="0" sldId="268"/>
            <ac:spMk id="7" creationId="{02FEB8B2-F08D-5E8F-FAFF-657095242305}"/>
          </ac:spMkLst>
        </pc:spChg>
        <pc:spChg chg="add mod">
          <ac:chgData name="colochang@ms.edu.tw" userId="d67e9b37-4a75-49a3-b414-744528ed1e08" providerId="ADAL" clId="{86C4B1A9-C27C-49C2-BEB7-DCEC230DF69E}" dt="2023-02-10T00:59:37.376" v="3953" actId="1035"/>
          <ac:spMkLst>
            <pc:docMk/>
            <pc:sldMk cId="0" sldId="268"/>
            <ac:spMk id="8" creationId="{2A488FDE-1E9A-44AC-A2D0-6D1114682101}"/>
          </ac:spMkLst>
        </pc:spChg>
        <pc:spChg chg="add mod">
          <ac:chgData name="colochang@ms.edu.tw" userId="d67e9b37-4a75-49a3-b414-744528ed1e08" providerId="ADAL" clId="{86C4B1A9-C27C-49C2-BEB7-DCEC230DF69E}" dt="2023-02-10T00:59:37.376" v="3953" actId="1035"/>
          <ac:spMkLst>
            <pc:docMk/>
            <pc:sldMk cId="0" sldId="268"/>
            <ac:spMk id="9" creationId="{86B5400D-27DA-2178-A520-28257A235190}"/>
          </ac:spMkLst>
        </pc:spChg>
        <pc:spChg chg="add mod">
          <ac:chgData name="colochang@ms.edu.tw" userId="d67e9b37-4a75-49a3-b414-744528ed1e08" providerId="ADAL" clId="{86C4B1A9-C27C-49C2-BEB7-DCEC230DF69E}" dt="2023-02-10T00:59:37.376" v="3953" actId="1035"/>
          <ac:spMkLst>
            <pc:docMk/>
            <pc:sldMk cId="0" sldId="268"/>
            <ac:spMk id="10" creationId="{EB98ABB1-388D-C0FE-71C5-FC8DDBCC3AE3}"/>
          </ac:spMkLst>
        </pc:spChg>
        <pc:spChg chg="add mod">
          <ac:chgData name="colochang@ms.edu.tw" userId="d67e9b37-4a75-49a3-b414-744528ed1e08" providerId="ADAL" clId="{86C4B1A9-C27C-49C2-BEB7-DCEC230DF69E}" dt="2023-02-10T00:59:37.376" v="3953" actId="1035"/>
          <ac:spMkLst>
            <pc:docMk/>
            <pc:sldMk cId="0" sldId="268"/>
            <ac:spMk id="11" creationId="{1AC0AA3E-00AF-952C-96C8-3CA12D60C1A3}"/>
          </ac:spMkLst>
        </pc:spChg>
        <pc:spChg chg="add mod">
          <ac:chgData name="colochang@ms.edu.tw" userId="d67e9b37-4a75-49a3-b414-744528ed1e08" providerId="ADAL" clId="{86C4B1A9-C27C-49C2-BEB7-DCEC230DF69E}" dt="2023-02-10T00:59:37.376" v="3953" actId="1035"/>
          <ac:spMkLst>
            <pc:docMk/>
            <pc:sldMk cId="0" sldId="268"/>
            <ac:spMk id="12" creationId="{C8D1EE27-8100-2ED0-407D-83165C86FD2D}"/>
          </ac:spMkLst>
        </pc:spChg>
        <pc:spChg chg="add mod">
          <ac:chgData name="colochang@ms.edu.tw" userId="d67e9b37-4a75-49a3-b414-744528ed1e08" providerId="ADAL" clId="{86C4B1A9-C27C-49C2-BEB7-DCEC230DF69E}" dt="2023-02-10T00:59:23.870" v="3938" actId="1035"/>
          <ac:spMkLst>
            <pc:docMk/>
            <pc:sldMk cId="0" sldId="268"/>
            <ac:spMk id="13" creationId="{DEB16EA6-6F73-761C-9050-082D9EFCAE33}"/>
          </ac:spMkLst>
        </pc:spChg>
        <pc:spChg chg="del">
          <ac:chgData name="colochang@ms.edu.tw" userId="d67e9b37-4a75-49a3-b414-744528ed1e08" providerId="ADAL" clId="{86C4B1A9-C27C-49C2-BEB7-DCEC230DF69E}" dt="2023-02-08T07:35:57.920" v="3581" actId="478"/>
          <ac:spMkLst>
            <pc:docMk/>
            <pc:sldMk cId="0" sldId="268"/>
            <ac:spMk id="33796" creationId="{4046D70B-D550-4BD1-8FF5-CED7D0C17E43}"/>
          </ac:spMkLst>
        </pc:spChg>
        <pc:spChg chg="mod">
          <ac:chgData name="colochang@ms.edu.tw" userId="d67e9b37-4a75-49a3-b414-744528ed1e08" providerId="ADAL" clId="{86C4B1A9-C27C-49C2-BEB7-DCEC230DF69E}" dt="2023-02-08T07:51:54.111" v="3911" actId="14100"/>
          <ac:spMkLst>
            <pc:docMk/>
            <pc:sldMk cId="0" sldId="268"/>
            <ac:spMk id="33797" creationId="{CCCB9DD8-D4CA-4F50-80B9-7AA066593815}"/>
          </ac:spMkLst>
        </pc:spChg>
        <pc:spChg chg="del mod">
          <ac:chgData name="colochang@ms.edu.tw" userId="d67e9b37-4a75-49a3-b414-744528ed1e08" providerId="ADAL" clId="{86C4B1A9-C27C-49C2-BEB7-DCEC230DF69E}" dt="2023-02-08T07:35:59.350" v="3582" actId="478"/>
          <ac:spMkLst>
            <pc:docMk/>
            <pc:sldMk cId="0" sldId="268"/>
            <ac:spMk id="33798" creationId="{A821DB77-FA3B-43BE-BF80-55AB818F77E5}"/>
          </ac:spMkLst>
        </pc:spChg>
        <pc:spChg chg="mod">
          <ac:chgData name="colochang@ms.edu.tw" userId="d67e9b37-4a75-49a3-b414-744528ed1e08" providerId="ADAL" clId="{86C4B1A9-C27C-49C2-BEB7-DCEC230DF69E}" dt="2023-02-10T00:59:23.870" v="3938" actId="1035"/>
          <ac:spMkLst>
            <pc:docMk/>
            <pc:sldMk cId="0" sldId="268"/>
            <ac:spMk id="33799" creationId="{EEF597CB-7E0F-43FB-8E78-CDFEA490876A}"/>
          </ac:spMkLst>
        </pc:spChg>
        <pc:spChg chg="add del mod">
          <ac:chgData name="colochang@ms.edu.tw" userId="d67e9b37-4a75-49a3-b414-744528ed1e08" providerId="ADAL" clId="{86C4B1A9-C27C-49C2-BEB7-DCEC230DF69E}" dt="2023-02-10T01:00:55.468" v="4045" actId="1076"/>
          <ac:spMkLst>
            <pc:docMk/>
            <pc:sldMk cId="0" sldId="268"/>
            <ac:spMk id="33800" creationId="{97015A00-8F03-4FAB-AD77-9CDB68EAF50B}"/>
          </ac:spMkLst>
        </pc:spChg>
        <pc:spChg chg="mod">
          <ac:chgData name="colochang@ms.edu.tw" userId="d67e9b37-4a75-49a3-b414-744528ed1e08" providerId="ADAL" clId="{86C4B1A9-C27C-49C2-BEB7-DCEC230DF69E}" dt="2023-02-10T00:59:37.376" v="3953" actId="1035"/>
          <ac:spMkLst>
            <pc:docMk/>
            <pc:sldMk cId="0" sldId="268"/>
            <ac:spMk id="33801" creationId="{9EFDCC8F-C0A1-40E5-B87F-24D78DC4662B}"/>
          </ac:spMkLst>
        </pc:spChg>
        <pc:spChg chg="del">
          <ac:chgData name="colochang@ms.edu.tw" userId="d67e9b37-4a75-49a3-b414-744528ed1e08" providerId="ADAL" clId="{86C4B1A9-C27C-49C2-BEB7-DCEC230DF69E}" dt="2023-02-08T07:34:01.321" v="3507" actId="478"/>
          <ac:spMkLst>
            <pc:docMk/>
            <pc:sldMk cId="0" sldId="268"/>
            <ac:spMk id="33802" creationId="{4C71105A-9FFA-43FA-934C-3F8D9227D3F9}"/>
          </ac:spMkLst>
        </pc:spChg>
        <pc:spChg chg="del">
          <ac:chgData name="colochang@ms.edu.tw" userId="d67e9b37-4a75-49a3-b414-744528ed1e08" providerId="ADAL" clId="{86C4B1A9-C27C-49C2-BEB7-DCEC230DF69E}" dt="2023-02-08T07:34:05.438" v="3510" actId="478"/>
          <ac:spMkLst>
            <pc:docMk/>
            <pc:sldMk cId="0" sldId="268"/>
            <ac:spMk id="33803" creationId="{E9D91C83-B8C7-466C-85BD-A25905440686}"/>
          </ac:spMkLst>
        </pc:spChg>
        <pc:grpChg chg="del">
          <ac:chgData name="colochang@ms.edu.tw" userId="d67e9b37-4a75-49a3-b414-744528ed1e08" providerId="ADAL" clId="{86C4B1A9-C27C-49C2-BEB7-DCEC230DF69E}" dt="2023-02-08T07:34:00.489" v="3506" actId="478"/>
          <ac:grpSpMkLst>
            <pc:docMk/>
            <pc:sldMk cId="0" sldId="268"/>
            <ac:grpSpMk id="14" creationId="{6EA32276-7739-452C-AFB9-CA77D59D61DE}"/>
          </ac:grpSpMkLst>
        </pc:grpChg>
        <pc:graphicFrameChg chg="del mod">
          <ac:chgData name="colochang@ms.edu.tw" userId="d67e9b37-4a75-49a3-b414-744528ed1e08" providerId="ADAL" clId="{86C4B1A9-C27C-49C2-BEB7-DCEC230DF69E}" dt="2023-02-08T07:27:38.299" v="3326" actId="478"/>
          <ac:graphicFrameMkLst>
            <pc:docMk/>
            <pc:sldMk cId="0" sldId="268"/>
            <ac:graphicFrameMk id="33795" creationId="{AD46A698-4F4C-4614-8BAC-A35FD75207D5}"/>
          </ac:graphicFrameMkLst>
        </pc:graphicFrameChg>
      </pc:sldChg>
      <pc:sldChg chg="addSp delSp modSp mod ord">
        <pc:chgData name="colochang@ms.edu.tw" userId="d67e9b37-4a75-49a3-b414-744528ed1e08" providerId="ADAL" clId="{86C4B1A9-C27C-49C2-BEB7-DCEC230DF69E}" dt="2023-02-08T07:24:28.684" v="3319" actId="207"/>
        <pc:sldMkLst>
          <pc:docMk/>
          <pc:sldMk cId="0" sldId="269"/>
        </pc:sldMkLst>
        <pc:spChg chg="add mod">
          <ac:chgData name="colochang@ms.edu.tw" userId="d67e9b37-4a75-49a3-b414-744528ed1e08" providerId="ADAL" clId="{86C4B1A9-C27C-49C2-BEB7-DCEC230DF69E}" dt="2023-02-08T06:39:21.744" v="2738" actId="207"/>
          <ac:spMkLst>
            <pc:docMk/>
            <pc:sldMk cId="0" sldId="269"/>
            <ac:spMk id="2" creationId="{5940B355-2127-A1A9-1A96-1375A0E90B42}"/>
          </ac:spMkLst>
        </pc:spChg>
        <pc:spChg chg="add mod">
          <ac:chgData name="colochang@ms.edu.tw" userId="d67e9b37-4a75-49a3-b414-744528ed1e08" providerId="ADAL" clId="{86C4B1A9-C27C-49C2-BEB7-DCEC230DF69E}" dt="2023-02-08T06:20:15.635" v="2205"/>
          <ac:spMkLst>
            <pc:docMk/>
            <pc:sldMk cId="0" sldId="269"/>
            <ac:spMk id="4" creationId="{9705EE8C-C3F0-DF2F-DB50-A04E0A02A187}"/>
          </ac:spMkLst>
        </pc:spChg>
        <pc:spChg chg="add mod">
          <ac:chgData name="colochang@ms.edu.tw" userId="d67e9b37-4a75-49a3-b414-744528ed1e08" providerId="ADAL" clId="{86C4B1A9-C27C-49C2-BEB7-DCEC230DF69E}" dt="2023-02-08T06:36:25.473" v="2729" actId="1035"/>
          <ac:spMkLst>
            <pc:docMk/>
            <pc:sldMk cId="0" sldId="269"/>
            <ac:spMk id="5" creationId="{539E58CD-C51D-BCE2-A8D3-DDCE49349A45}"/>
          </ac:spMkLst>
        </pc:spChg>
        <pc:spChg chg="mod">
          <ac:chgData name="colochang@ms.edu.tw" userId="d67e9b37-4a75-49a3-b414-744528ed1e08" providerId="ADAL" clId="{86C4B1A9-C27C-49C2-BEB7-DCEC230DF69E}" dt="2023-02-08T06:36:25.473" v="2729" actId="1035"/>
          <ac:spMkLst>
            <pc:docMk/>
            <pc:sldMk cId="0" sldId="269"/>
            <ac:spMk id="6" creationId="{8A4B57CC-D4EF-4356-B8FF-16AC79B9A1FF}"/>
          </ac:spMkLst>
        </pc:spChg>
        <pc:spChg chg="mod">
          <ac:chgData name="colochang@ms.edu.tw" userId="d67e9b37-4a75-49a3-b414-744528ed1e08" providerId="ADAL" clId="{86C4B1A9-C27C-49C2-BEB7-DCEC230DF69E}" dt="2023-02-08T06:36:25.473" v="2729" actId="1035"/>
          <ac:spMkLst>
            <pc:docMk/>
            <pc:sldMk cId="0" sldId="269"/>
            <ac:spMk id="7" creationId="{D2E5994E-2E64-452D-A12E-D5AF3E6DFB3A}"/>
          </ac:spMkLst>
        </pc:spChg>
        <pc:spChg chg="mod">
          <ac:chgData name="colochang@ms.edu.tw" userId="d67e9b37-4a75-49a3-b414-744528ed1e08" providerId="ADAL" clId="{86C4B1A9-C27C-49C2-BEB7-DCEC230DF69E}" dt="2023-02-08T06:36:25.473" v="2729" actId="1035"/>
          <ac:spMkLst>
            <pc:docMk/>
            <pc:sldMk cId="0" sldId="269"/>
            <ac:spMk id="8" creationId="{C41D8ACA-BBA2-4FD1-A2C6-41E22230F1B5}"/>
          </ac:spMkLst>
        </pc:spChg>
        <pc:spChg chg="del">
          <ac:chgData name="colochang@ms.edu.tw" userId="d67e9b37-4a75-49a3-b414-744528ed1e08" providerId="ADAL" clId="{86C4B1A9-C27C-49C2-BEB7-DCEC230DF69E}" dt="2023-02-08T06:29:09.632" v="2361" actId="478"/>
          <ac:spMkLst>
            <pc:docMk/>
            <pc:sldMk cId="0" sldId="269"/>
            <ac:spMk id="9" creationId="{50256785-7BAD-4156-8443-3BA123C3A5AE}"/>
          </ac:spMkLst>
        </pc:spChg>
        <pc:spChg chg="del">
          <ac:chgData name="colochang@ms.edu.tw" userId="d67e9b37-4a75-49a3-b414-744528ed1e08" providerId="ADAL" clId="{86C4B1A9-C27C-49C2-BEB7-DCEC230DF69E}" dt="2023-02-08T06:29:21.236" v="2366" actId="478"/>
          <ac:spMkLst>
            <pc:docMk/>
            <pc:sldMk cId="0" sldId="269"/>
            <ac:spMk id="10" creationId="{05F2C0F3-DA5D-48E0-8A1A-36C51F0829EC}"/>
          </ac:spMkLst>
        </pc:spChg>
        <pc:spChg chg="add del mod">
          <ac:chgData name="colochang@ms.edu.tw" userId="d67e9b37-4a75-49a3-b414-744528ed1e08" providerId="ADAL" clId="{86C4B1A9-C27C-49C2-BEB7-DCEC230DF69E}" dt="2023-02-08T06:36:25.473" v="2729" actId="1035"/>
          <ac:spMkLst>
            <pc:docMk/>
            <pc:sldMk cId="0" sldId="269"/>
            <ac:spMk id="11" creationId="{97A17E19-7A08-419C-BAD3-1AD00582D2C9}"/>
          </ac:spMkLst>
        </pc:spChg>
        <pc:spChg chg="del">
          <ac:chgData name="colochang@ms.edu.tw" userId="d67e9b37-4a75-49a3-b414-744528ed1e08" providerId="ADAL" clId="{86C4B1A9-C27C-49C2-BEB7-DCEC230DF69E}" dt="2023-02-08T06:29:10.939" v="2362" actId="478"/>
          <ac:spMkLst>
            <pc:docMk/>
            <pc:sldMk cId="0" sldId="269"/>
            <ac:spMk id="12" creationId="{0CE7188B-1198-48B8-AF0E-AA30986D2E51}"/>
          </ac:spMkLst>
        </pc:spChg>
        <pc:spChg chg="del">
          <ac:chgData name="colochang@ms.edu.tw" userId="d67e9b37-4a75-49a3-b414-744528ed1e08" providerId="ADAL" clId="{86C4B1A9-C27C-49C2-BEB7-DCEC230DF69E}" dt="2023-02-08T06:28:41.779" v="2353" actId="478"/>
          <ac:spMkLst>
            <pc:docMk/>
            <pc:sldMk cId="0" sldId="269"/>
            <ac:spMk id="13" creationId="{FEFEF503-AED4-48B6-9509-CF12862203C2}"/>
          </ac:spMkLst>
        </pc:spChg>
        <pc:spChg chg="add mod">
          <ac:chgData name="colochang@ms.edu.tw" userId="d67e9b37-4a75-49a3-b414-744528ed1e08" providerId="ADAL" clId="{86C4B1A9-C27C-49C2-BEB7-DCEC230DF69E}" dt="2023-02-08T06:36:25.473" v="2729" actId="1035"/>
          <ac:spMkLst>
            <pc:docMk/>
            <pc:sldMk cId="0" sldId="269"/>
            <ac:spMk id="14" creationId="{67C48C59-0BF9-E398-102D-5F22A733E658}"/>
          </ac:spMkLst>
        </pc:spChg>
        <pc:spChg chg="del">
          <ac:chgData name="colochang@ms.edu.tw" userId="d67e9b37-4a75-49a3-b414-744528ed1e08" providerId="ADAL" clId="{86C4B1A9-C27C-49C2-BEB7-DCEC230DF69E}" dt="2023-02-08T06:29:12.767" v="2363" actId="478"/>
          <ac:spMkLst>
            <pc:docMk/>
            <pc:sldMk cId="0" sldId="269"/>
            <ac:spMk id="21" creationId="{857D8A50-A641-4687-BE92-BF40641738C5}"/>
          </ac:spMkLst>
        </pc:spChg>
        <pc:spChg chg="mod">
          <ac:chgData name="colochang@ms.edu.tw" userId="d67e9b37-4a75-49a3-b414-744528ed1e08" providerId="ADAL" clId="{86C4B1A9-C27C-49C2-BEB7-DCEC230DF69E}" dt="2023-02-08T07:24:28.684" v="3319" actId="207"/>
          <ac:spMkLst>
            <pc:docMk/>
            <pc:sldMk cId="0" sldId="269"/>
            <ac:spMk id="22" creationId="{9DE788BB-BD07-4209-A72C-A7D6B8590401}"/>
          </ac:spMkLst>
        </pc:spChg>
        <pc:spChg chg="mod">
          <ac:chgData name="colochang@ms.edu.tw" userId="d67e9b37-4a75-49a3-b414-744528ed1e08" providerId="ADAL" clId="{86C4B1A9-C27C-49C2-BEB7-DCEC230DF69E}" dt="2023-02-08T06:36:25.473" v="2729" actId="1035"/>
          <ac:spMkLst>
            <pc:docMk/>
            <pc:sldMk cId="0" sldId="269"/>
            <ac:spMk id="34827" creationId="{8D21A724-5410-4EE5-B358-7095C9A2AEF6}"/>
          </ac:spMkLst>
        </pc:spChg>
        <pc:spChg chg="mod">
          <ac:chgData name="colochang@ms.edu.tw" userId="d67e9b37-4a75-49a3-b414-744528ed1e08" providerId="ADAL" clId="{86C4B1A9-C27C-49C2-BEB7-DCEC230DF69E}" dt="2023-02-08T06:36:25.473" v="2729" actId="1035"/>
          <ac:spMkLst>
            <pc:docMk/>
            <pc:sldMk cId="0" sldId="269"/>
            <ac:spMk id="34828" creationId="{A1ADA1BC-3B3B-4F94-9E7A-12D1A6DC8C9A}"/>
          </ac:spMkLst>
        </pc:spChg>
        <pc:spChg chg="mod">
          <ac:chgData name="colochang@ms.edu.tw" userId="d67e9b37-4a75-49a3-b414-744528ed1e08" providerId="ADAL" clId="{86C4B1A9-C27C-49C2-BEB7-DCEC230DF69E}" dt="2023-02-08T06:36:25.473" v="2729" actId="1035"/>
          <ac:spMkLst>
            <pc:docMk/>
            <pc:sldMk cId="0" sldId="269"/>
            <ac:spMk id="34829" creationId="{A41143EE-3C61-47AE-A481-D238B5D2CDEB}"/>
          </ac:spMkLst>
        </pc:spChg>
        <pc:spChg chg="mod">
          <ac:chgData name="colochang@ms.edu.tw" userId="d67e9b37-4a75-49a3-b414-744528ed1e08" providerId="ADAL" clId="{86C4B1A9-C27C-49C2-BEB7-DCEC230DF69E}" dt="2023-02-08T06:36:25.473" v="2729" actId="1035"/>
          <ac:spMkLst>
            <pc:docMk/>
            <pc:sldMk cId="0" sldId="269"/>
            <ac:spMk id="34830" creationId="{17A1DCE9-26D1-4AD8-A09B-3868A45226EB}"/>
          </ac:spMkLst>
        </pc:spChg>
        <pc:spChg chg="mod">
          <ac:chgData name="colochang@ms.edu.tw" userId="d67e9b37-4a75-49a3-b414-744528ed1e08" providerId="ADAL" clId="{86C4B1A9-C27C-49C2-BEB7-DCEC230DF69E}" dt="2023-02-08T06:36:25.473" v="2729" actId="1035"/>
          <ac:spMkLst>
            <pc:docMk/>
            <pc:sldMk cId="0" sldId="269"/>
            <ac:spMk id="34831" creationId="{1E4141B4-0B7E-43D9-A6E7-89698C4DA016}"/>
          </ac:spMkLst>
        </pc:spChg>
        <pc:spChg chg="mod">
          <ac:chgData name="colochang@ms.edu.tw" userId="d67e9b37-4a75-49a3-b414-744528ed1e08" providerId="ADAL" clId="{86C4B1A9-C27C-49C2-BEB7-DCEC230DF69E}" dt="2023-02-08T06:36:25.473" v="2729" actId="1035"/>
          <ac:spMkLst>
            <pc:docMk/>
            <pc:sldMk cId="0" sldId="269"/>
            <ac:spMk id="34832" creationId="{2A72F71C-2A34-492A-8C09-D0A6234BA71B}"/>
          </ac:spMkLst>
        </pc:spChg>
        <pc:spChg chg="del">
          <ac:chgData name="colochang@ms.edu.tw" userId="d67e9b37-4a75-49a3-b414-744528ed1e08" providerId="ADAL" clId="{86C4B1A9-C27C-49C2-BEB7-DCEC230DF69E}" dt="2023-02-08T06:29:14.228" v="2364" actId="478"/>
          <ac:spMkLst>
            <pc:docMk/>
            <pc:sldMk cId="0" sldId="269"/>
            <ac:spMk id="34833" creationId="{BEB56F0B-FB2E-433C-995E-765B9B0C426B}"/>
          </ac:spMkLst>
        </pc:spChg>
        <pc:spChg chg="del">
          <ac:chgData name="colochang@ms.edu.tw" userId="d67e9b37-4a75-49a3-b414-744528ed1e08" providerId="ADAL" clId="{86C4B1A9-C27C-49C2-BEB7-DCEC230DF69E}" dt="2023-02-08T06:20:12.896" v="2203" actId="478"/>
          <ac:spMkLst>
            <pc:docMk/>
            <pc:sldMk cId="0" sldId="269"/>
            <ac:spMk id="34837" creationId="{5EB1F971-10C8-4B82-BCC4-F747AF2857AC}"/>
          </ac:spMkLst>
        </pc:spChg>
        <pc:grpChg chg="del">
          <ac:chgData name="colochang@ms.edu.tw" userId="d67e9b37-4a75-49a3-b414-744528ed1e08" providerId="ADAL" clId="{86C4B1A9-C27C-49C2-BEB7-DCEC230DF69E}" dt="2023-02-08T06:20:13.996" v="2204" actId="478"/>
          <ac:grpSpMkLst>
            <pc:docMk/>
            <pc:sldMk cId="0" sldId="269"/>
            <ac:grpSpMk id="34836" creationId="{5AC7FEC0-9702-461E-9A5E-8A366F0BFEF7}"/>
          </ac:grpSpMkLst>
        </pc:grpChg>
        <pc:picChg chg="add mod">
          <ac:chgData name="colochang@ms.edu.tw" userId="d67e9b37-4a75-49a3-b414-744528ed1e08" providerId="ADAL" clId="{86C4B1A9-C27C-49C2-BEB7-DCEC230DF69E}" dt="2023-02-08T06:20:15.635" v="2205"/>
          <ac:picMkLst>
            <pc:docMk/>
            <pc:sldMk cId="0" sldId="269"/>
            <ac:picMk id="3" creationId="{E9FDD3C8-5DDC-A4DB-49CB-697FB4D7E9EA}"/>
          </ac:picMkLst>
        </pc:picChg>
        <pc:cxnChg chg="mod">
          <ac:chgData name="colochang@ms.edu.tw" userId="d67e9b37-4a75-49a3-b414-744528ed1e08" providerId="ADAL" clId="{86C4B1A9-C27C-49C2-BEB7-DCEC230DF69E}" dt="2023-02-08T06:20:27.617" v="2206" actId="1076"/>
          <ac:cxnSpMkLst>
            <pc:docMk/>
            <pc:sldMk cId="0" sldId="269"/>
            <ac:cxnSpMk id="29" creationId="{AAB6C9D5-E0AA-4CE5-AF4D-ED76F94236A1}"/>
          </ac:cxnSpMkLst>
        </pc:cxnChg>
      </pc:sldChg>
      <pc:sldChg chg="addSp delSp modSp mod ord modAnim">
        <pc:chgData name="colochang@ms.edu.tw" userId="d67e9b37-4a75-49a3-b414-744528ed1e08" providerId="ADAL" clId="{86C4B1A9-C27C-49C2-BEB7-DCEC230DF69E}" dt="2023-02-08T07:50:50.697" v="3887" actId="1036"/>
        <pc:sldMkLst>
          <pc:docMk/>
          <pc:sldMk cId="0" sldId="274"/>
        </pc:sldMkLst>
        <pc:spChg chg="del">
          <ac:chgData name="colochang@ms.edu.tw" userId="d67e9b37-4a75-49a3-b414-744528ed1e08" providerId="ADAL" clId="{86C4B1A9-C27C-49C2-BEB7-DCEC230DF69E}" dt="2023-02-08T07:50:42.525" v="3882" actId="478"/>
          <ac:spMkLst>
            <pc:docMk/>
            <pc:sldMk cId="0" sldId="274"/>
            <ac:spMk id="5" creationId="{C04E4C15-1AB9-420C-A3A2-1BDD39133791}"/>
          </ac:spMkLst>
        </pc:spChg>
        <pc:spChg chg="del">
          <ac:chgData name="colochang@ms.edu.tw" userId="d67e9b37-4a75-49a3-b414-744528ed1e08" providerId="ADAL" clId="{86C4B1A9-C27C-49C2-BEB7-DCEC230DF69E}" dt="2023-02-08T07:47:49.001" v="3851" actId="478"/>
          <ac:spMkLst>
            <pc:docMk/>
            <pc:sldMk cId="0" sldId="274"/>
            <ac:spMk id="10" creationId="{9C0581DF-0FD2-447E-9BBC-A583D79C9A16}"/>
          </ac:spMkLst>
        </pc:spChg>
        <pc:spChg chg="del">
          <ac:chgData name="colochang@ms.edu.tw" userId="d67e9b37-4a75-49a3-b414-744528ed1e08" providerId="ADAL" clId="{86C4B1A9-C27C-49C2-BEB7-DCEC230DF69E}" dt="2023-02-08T07:47:49.001" v="3851" actId="478"/>
          <ac:spMkLst>
            <pc:docMk/>
            <pc:sldMk cId="0" sldId="274"/>
            <ac:spMk id="11" creationId="{A532ABC5-7C9F-418B-891B-2BBA5C29ED23}"/>
          </ac:spMkLst>
        </pc:spChg>
        <pc:spChg chg="del">
          <ac:chgData name="colochang@ms.edu.tw" userId="d67e9b37-4a75-49a3-b414-744528ed1e08" providerId="ADAL" clId="{86C4B1A9-C27C-49C2-BEB7-DCEC230DF69E}" dt="2023-02-08T07:47:49.001" v="3851" actId="478"/>
          <ac:spMkLst>
            <pc:docMk/>
            <pc:sldMk cId="0" sldId="274"/>
            <ac:spMk id="12" creationId="{0DBF39C7-59EF-45FC-AD15-3F9660DE6BFC}"/>
          </ac:spMkLst>
        </pc:spChg>
        <pc:spChg chg="del">
          <ac:chgData name="colochang@ms.edu.tw" userId="d67e9b37-4a75-49a3-b414-744528ed1e08" providerId="ADAL" clId="{86C4B1A9-C27C-49C2-BEB7-DCEC230DF69E}" dt="2023-02-08T07:47:49.001" v="3851" actId="478"/>
          <ac:spMkLst>
            <pc:docMk/>
            <pc:sldMk cId="0" sldId="274"/>
            <ac:spMk id="13" creationId="{053D4D9C-F7B3-4DA1-A3E6-F298895F1C21}"/>
          </ac:spMkLst>
        </pc:spChg>
        <pc:spChg chg="del">
          <ac:chgData name="colochang@ms.edu.tw" userId="d67e9b37-4a75-49a3-b414-744528ed1e08" providerId="ADAL" clId="{86C4B1A9-C27C-49C2-BEB7-DCEC230DF69E}" dt="2023-02-08T07:47:49.001" v="3851" actId="478"/>
          <ac:spMkLst>
            <pc:docMk/>
            <pc:sldMk cId="0" sldId="274"/>
            <ac:spMk id="14" creationId="{830E0BA7-EDF7-4CDF-ABA2-C737A2930CEA}"/>
          </ac:spMkLst>
        </pc:spChg>
        <pc:spChg chg="del">
          <ac:chgData name="colochang@ms.edu.tw" userId="d67e9b37-4a75-49a3-b414-744528ed1e08" providerId="ADAL" clId="{86C4B1A9-C27C-49C2-BEB7-DCEC230DF69E}" dt="2023-02-08T07:47:49.001" v="3851" actId="478"/>
          <ac:spMkLst>
            <pc:docMk/>
            <pc:sldMk cId="0" sldId="274"/>
            <ac:spMk id="15" creationId="{8C2AC030-6B86-40AF-A220-3ABFDC1697E3}"/>
          </ac:spMkLst>
        </pc:spChg>
        <pc:spChg chg="del">
          <ac:chgData name="colochang@ms.edu.tw" userId="d67e9b37-4a75-49a3-b414-744528ed1e08" providerId="ADAL" clId="{86C4B1A9-C27C-49C2-BEB7-DCEC230DF69E}" dt="2023-02-08T07:47:49.001" v="3851" actId="478"/>
          <ac:spMkLst>
            <pc:docMk/>
            <pc:sldMk cId="0" sldId="274"/>
            <ac:spMk id="16" creationId="{5014108F-F618-4C49-AB6E-9B14F122D625}"/>
          </ac:spMkLst>
        </pc:spChg>
        <pc:spChg chg="del">
          <ac:chgData name="colochang@ms.edu.tw" userId="d67e9b37-4a75-49a3-b414-744528ed1e08" providerId="ADAL" clId="{86C4B1A9-C27C-49C2-BEB7-DCEC230DF69E}" dt="2023-02-08T07:47:49.001" v="3851" actId="478"/>
          <ac:spMkLst>
            <pc:docMk/>
            <pc:sldMk cId="0" sldId="274"/>
            <ac:spMk id="17" creationId="{07A4BDEF-CBD5-4839-B988-C7B97E221B77}"/>
          </ac:spMkLst>
        </pc:spChg>
        <pc:spChg chg="del">
          <ac:chgData name="colochang@ms.edu.tw" userId="d67e9b37-4a75-49a3-b414-744528ed1e08" providerId="ADAL" clId="{86C4B1A9-C27C-49C2-BEB7-DCEC230DF69E}" dt="2023-02-08T07:47:49.001" v="3851" actId="478"/>
          <ac:spMkLst>
            <pc:docMk/>
            <pc:sldMk cId="0" sldId="274"/>
            <ac:spMk id="18" creationId="{1D0E50F7-27C3-43B0-83D9-37D04EE9E972}"/>
          </ac:spMkLst>
        </pc:spChg>
        <pc:spChg chg="del">
          <ac:chgData name="colochang@ms.edu.tw" userId="d67e9b37-4a75-49a3-b414-744528ed1e08" providerId="ADAL" clId="{86C4B1A9-C27C-49C2-BEB7-DCEC230DF69E}" dt="2023-02-08T07:47:49.001" v="3851" actId="478"/>
          <ac:spMkLst>
            <pc:docMk/>
            <pc:sldMk cId="0" sldId="274"/>
            <ac:spMk id="19" creationId="{A7A4B7A5-02A0-4B72-9526-433AA21DDBBD}"/>
          </ac:spMkLst>
        </pc:spChg>
        <pc:spChg chg="del">
          <ac:chgData name="colochang@ms.edu.tw" userId="d67e9b37-4a75-49a3-b414-744528ed1e08" providerId="ADAL" clId="{86C4B1A9-C27C-49C2-BEB7-DCEC230DF69E}" dt="2023-02-08T07:47:49.001" v="3851" actId="478"/>
          <ac:spMkLst>
            <pc:docMk/>
            <pc:sldMk cId="0" sldId="274"/>
            <ac:spMk id="20" creationId="{223A0B71-EB2A-47CE-B05A-3918099C1D0F}"/>
          </ac:spMkLst>
        </pc:spChg>
        <pc:spChg chg="del">
          <ac:chgData name="colochang@ms.edu.tw" userId="d67e9b37-4a75-49a3-b414-744528ed1e08" providerId="ADAL" clId="{86C4B1A9-C27C-49C2-BEB7-DCEC230DF69E}" dt="2023-02-08T07:47:49.001" v="3851" actId="478"/>
          <ac:spMkLst>
            <pc:docMk/>
            <pc:sldMk cId="0" sldId="274"/>
            <ac:spMk id="21" creationId="{B0B38078-7A6A-4104-897C-098134AB66A0}"/>
          </ac:spMkLst>
        </pc:spChg>
        <pc:spChg chg="del">
          <ac:chgData name="colochang@ms.edu.tw" userId="d67e9b37-4a75-49a3-b414-744528ed1e08" providerId="ADAL" clId="{86C4B1A9-C27C-49C2-BEB7-DCEC230DF69E}" dt="2023-02-08T07:47:49.001" v="3851" actId="478"/>
          <ac:spMkLst>
            <pc:docMk/>
            <pc:sldMk cId="0" sldId="274"/>
            <ac:spMk id="22" creationId="{6E8294B8-DDDC-4338-9B47-D32BCEFAEB4D}"/>
          </ac:spMkLst>
        </pc:spChg>
        <pc:spChg chg="del">
          <ac:chgData name="colochang@ms.edu.tw" userId="d67e9b37-4a75-49a3-b414-744528ed1e08" providerId="ADAL" clId="{86C4B1A9-C27C-49C2-BEB7-DCEC230DF69E}" dt="2023-02-08T07:47:49.001" v="3851" actId="478"/>
          <ac:spMkLst>
            <pc:docMk/>
            <pc:sldMk cId="0" sldId="274"/>
            <ac:spMk id="23" creationId="{4EED400F-3A7C-4B98-A7C6-7394CA2FD23B}"/>
          </ac:spMkLst>
        </pc:spChg>
        <pc:spChg chg="del">
          <ac:chgData name="colochang@ms.edu.tw" userId="d67e9b37-4a75-49a3-b414-744528ed1e08" providerId="ADAL" clId="{86C4B1A9-C27C-49C2-BEB7-DCEC230DF69E}" dt="2023-02-08T07:47:49.001" v="3851" actId="478"/>
          <ac:spMkLst>
            <pc:docMk/>
            <pc:sldMk cId="0" sldId="274"/>
            <ac:spMk id="24" creationId="{CE4D97FC-7FE1-478B-BE27-8C5F29CF5E6E}"/>
          </ac:spMkLst>
        </pc:spChg>
        <pc:spChg chg="del">
          <ac:chgData name="colochang@ms.edu.tw" userId="d67e9b37-4a75-49a3-b414-744528ed1e08" providerId="ADAL" clId="{86C4B1A9-C27C-49C2-BEB7-DCEC230DF69E}" dt="2023-02-08T07:47:49.001" v="3851" actId="478"/>
          <ac:spMkLst>
            <pc:docMk/>
            <pc:sldMk cId="0" sldId="274"/>
            <ac:spMk id="25" creationId="{33158E4A-376C-453C-838C-BA9FF809683D}"/>
          </ac:spMkLst>
        </pc:spChg>
        <pc:spChg chg="del">
          <ac:chgData name="colochang@ms.edu.tw" userId="d67e9b37-4a75-49a3-b414-744528ed1e08" providerId="ADAL" clId="{86C4B1A9-C27C-49C2-BEB7-DCEC230DF69E}" dt="2023-02-08T07:47:49.001" v="3851" actId="478"/>
          <ac:spMkLst>
            <pc:docMk/>
            <pc:sldMk cId="0" sldId="274"/>
            <ac:spMk id="26" creationId="{444429EF-00A4-4557-941A-B24D974B4232}"/>
          </ac:spMkLst>
        </pc:spChg>
        <pc:spChg chg="del">
          <ac:chgData name="colochang@ms.edu.tw" userId="d67e9b37-4a75-49a3-b414-744528ed1e08" providerId="ADAL" clId="{86C4B1A9-C27C-49C2-BEB7-DCEC230DF69E}" dt="2023-02-08T07:47:49.001" v="3851" actId="478"/>
          <ac:spMkLst>
            <pc:docMk/>
            <pc:sldMk cId="0" sldId="274"/>
            <ac:spMk id="27" creationId="{EB733E25-E1B7-4AFF-9E15-0D341063E751}"/>
          </ac:spMkLst>
        </pc:spChg>
        <pc:spChg chg="del">
          <ac:chgData name="colochang@ms.edu.tw" userId="d67e9b37-4a75-49a3-b414-744528ed1e08" providerId="ADAL" clId="{86C4B1A9-C27C-49C2-BEB7-DCEC230DF69E}" dt="2023-02-08T07:47:49.001" v="3851" actId="478"/>
          <ac:spMkLst>
            <pc:docMk/>
            <pc:sldMk cId="0" sldId="274"/>
            <ac:spMk id="28" creationId="{7BC8F3E4-36F6-4580-8B0A-8D9FDF738082}"/>
          </ac:spMkLst>
        </pc:spChg>
        <pc:spChg chg="del">
          <ac:chgData name="colochang@ms.edu.tw" userId="d67e9b37-4a75-49a3-b414-744528ed1e08" providerId="ADAL" clId="{86C4B1A9-C27C-49C2-BEB7-DCEC230DF69E}" dt="2023-02-08T07:47:49.001" v="3851" actId="478"/>
          <ac:spMkLst>
            <pc:docMk/>
            <pc:sldMk cId="0" sldId="274"/>
            <ac:spMk id="29" creationId="{50D18EA6-54C6-47D6-97CF-6958A78249AB}"/>
          </ac:spMkLst>
        </pc:spChg>
        <pc:spChg chg="del">
          <ac:chgData name="colochang@ms.edu.tw" userId="d67e9b37-4a75-49a3-b414-744528ed1e08" providerId="ADAL" clId="{86C4B1A9-C27C-49C2-BEB7-DCEC230DF69E}" dt="2023-02-08T07:47:49.001" v="3851" actId="478"/>
          <ac:spMkLst>
            <pc:docMk/>
            <pc:sldMk cId="0" sldId="274"/>
            <ac:spMk id="30" creationId="{676B07A4-9407-4C29-8A08-F9CB44378272}"/>
          </ac:spMkLst>
        </pc:spChg>
        <pc:spChg chg="del">
          <ac:chgData name="colochang@ms.edu.tw" userId="d67e9b37-4a75-49a3-b414-744528ed1e08" providerId="ADAL" clId="{86C4B1A9-C27C-49C2-BEB7-DCEC230DF69E}" dt="2023-02-08T07:47:49.001" v="3851" actId="478"/>
          <ac:spMkLst>
            <pc:docMk/>
            <pc:sldMk cId="0" sldId="274"/>
            <ac:spMk id="31" creationId="{406ECB4F-9980-4DA9-B025-EE82BF2480DC}"/>
          </ac:spMkLst>
        </pc:spChg>
        <pc:spChg chg="del">
          <ac:chgData name="colochang@ms.edu.tw" userId="d67e9b37-4a75-49a3-b414-744528ed1e08" providerId="ADAL" clId="{86C4B1A9-C27C-49C2-BEB7-DCEC230DF69E}" dt="2023-02-08T07:47:49.001" v="3851" actId="478"/>
          <ac:spMkLst>
            <pc:docMk/>
            <pc:sldMk cId="0" sldId="274"/>
            <ac:spMk id="32" creationId="{16F4107A-55BB-4315-8175-16809EE4FE6D}"/>
          </ac:spMkLst>
        </pc:spChg>
        <pc:spChg chg="mod">
          <ac:chgData name="colochang@ms.edu.tw" userId="d67e9b37-4a75-49a3-b414-744528ed1e08" providerId="ADAL" clId="{86C4B1A9-C27C-49C2-BEB7-DCEC230DF69E}" dt="2023-02-08T07:49:50.067" v="3870" actId="207"/>
          <ac:spMkLst>
            <pc:docMk/>
            <pc:sldMk cId="0" sldId="274"/>
            <ac:spMk id="41987" creationId="{FA4C8F5F-2045-42ED-84E8-01D399DAD9F9}"/>
          </ac:spMkLst>
        </pc:spChg>
        <pc:spChg chg="mod">
          <ac:chgData name="colochang@ms.edu.tw" userId="d67e9b37-4a75-49a3-b414-744528ed1e08" providerId="ADAL" clId="{86C4B1A9-C27C-49C2-BEB7-DCEC230DF69E}" dt="2023-02-08T07:47:33.637" v="3849" actId="207"/>
          <ac:spMkLst>
            <pc:docMk/>
            <pc:sldMk cId="0" sldId="274"/>
            <ac:spMk id="42016" creationId="{A22BBA1F-6517-40E2-BBA4-8A6D9907ED00}"/>
          </ac:spMkLst>
        </pc:spChg>
        <pc:picChg chg="add mod">
          <ac:chgData name="colochang@ms.edu.tw" userId="d67e9b37-4a75-49a3-b414-744528ed1e08" providerId="ADAL" clId="{86C4B1A9-C27C-49C2-BEB7-DCEC230DF69E}" dt="2023-02-08T07:50:50.697" v="3887" actId="1036"/>
          <ac:picMkLst>
            <pc:docMk/>
            <pc:sldMk cId="0" sldId="274"/>
            <ac:picMk id="2" creationId="{3EA216AE-8516-8D6C-5B1D-6E9E47184C67}"/>
          </ac:picMkLst>
        </pc:picChg>
        <pc:cxnChg chg="mod">
          <ac:chgData name="colochang@ms.edu.tw" userId="d67e9b37-4a75-49a3-b414-744528ed1e08" providerId="ADAL" clId="{86C4B1A9-C27C-49C2-BEB7-DCEC230DF69E}" dt="2023-02-08T07:50:33.471" v="3880" actId="1035"/>
          <ac:cxnSpMkLst>
            <pc:docMk/>
            <pc:sldMk cId="0" sldId="274"/>
            <ac:cxnSpMk id="4" creationId="{D90C3EB6-7EC4-4E19-93E3-7F3059C128FD}"/>
          </ac:cxnSpMkLst>
        </pc:cxnChg>
      </pc:sldChg>
      <pc:sldChg chg="modSp">
        <pc:chgData name="colochang@ms.edu.tw" userId="d67e9b37-4a75-49a3-b414-744528ed1e08" providerId="ADAL" clId="{86C4B1A9-C27C-49C2-BEB7-DCEC230DF69E}" dt="2023-02-08T06:35:46.787" v="2689" actId="1076"/>
        <pc:sldMkLst>
          <pc:docMk/>
          <pc:sldMk cId="0" sldId="278"/>
        </pc:sldMkLst>
        <pc:spChg chg="mod">
          <ac:chgData name="colochang@ms.edu.tw" userId="d67e9b37-4a75-49a3-b414-744528ed1e08" providerId="ADAL" clId="{86C4B1A9-C27C-49C2-BEB7-DCEC230DF69E}" dt="2023-02-08T06:35:46.787" v="2689" actId="1076"/>
          <ac:spMkLst>
            <pc:docMk/>
            <pc:sldMk cId="0" sldId="278"/>
            <ac:spMk id="44055" creationId="{59365298-8881-4FB5-8197-7129E0D83A31}"/>
          </ac:spMkLst>
        </pc:spChg>
      </pc:sldChg>
      <pc:sldChg chg="modSp mod ord">
        <pc:chgData name="colochang@ms.edu.tw" userId="d67e9b37-4a75-49a3-b414-744528ed1e08" providerId="ADAL" clId="{86C4B1A9-C27C-49C2-BEB7-DCEC230DF69E}" dt="2023-02-10T01:06:53.334" v="4110" actId="20577"/>
        <pc:sldMkLst>
          <pc:docMk/>
          <pc:sldMk cId="0" sldId="281"/>
        </pc:sldMkLst>
        <pc:spChg chg="mod">
          <ac:chgData name="colochang@ms.edu.tw" userId="d67e9b37-4a75-49a3-b414-744528ed1e08" providerId="ADAL" clId="{86C4B1A9-C27C-49C2-BEB7-DCEC230DF69E}" dt="2023-02-08T07:42:25.940" v="3778" actId="207"/>
          <ac:spMkLst>
            <pc:docMk/>
            <pc:sldMk cId="0" sldId="281"/>
            <ac:spMk id="2" creationId="{F064FA86-40EC-BA58-3DF9-8C0621CEBBE8}"/>
          </ac:spMkLst>
        </pc:spChg>
        <pc:spChg chg="mod">
          <ac:chgData name="colochang@ms.edu.tw" userId="d67e9b37-4a75-49a3-b414-744528ed1e08" providerId="ADAL" clId="{86C4B1A9-C27C-49C2-BEB7-DCEC230DF69E}" dt="2023-02-08T07:42:15.991" v="3776" actId="207"/>
          <ac:spMkLst>
            <pc:docMk/>
            <pc:sldMk cId="0" sldId="281"/>
            <ac:spMk id="3" creationId="{097790BC-1F20-0F08-6C30-E2BA3619BFB5}"/>
          </ac:spMkLst>
        </pc:spChg>
        <pc:spChg chg="mod">
          <ac:chgData name="colochang@ms.edu.tw" userId="d67e9b37-4a75-49a3-b414-744528ed1e08" providerId="ADAL" clId="{86C4B1A9-C27C-49C2-BEB7-DCEC230DF69E}" dt="2023-02-08T07:42:22.422" v="3777" actId="207"/>
          <ac:spMkLst>
            <pc:docMk/>
            <pc:sldMk cId="0" sldId="281"/>
            <ac:spMk id="5" creationId="{8BE406B3-E3B5-A52E-EA68-83A70393C255}"/>
          </ac:spMkLst>
        </pc:spChg>
        <pc:spChg chg="mod">
          <ac:chgData name="colochang@ms.edu.tw" userId="d67e9b37-4a75-49a3-b414-744528ed1e08" providerId="ADAL" clId="{86C4B1A9-C27C-49C2-BEB7-DCEC230DF69E}" dt="2023-02-08T02:06:47.324" v="72" actId="1036"/>
          <ac:spMkLst>
            <pc:docMk/>
            <pc:sldMk cId="0" sldId="281"/>
            <ac:spMk id="117" creationId="{25742DE4-5729-4552-81CC-8EDD37E49F90}"/>
          </ac:spMkLst>
        </pc:spChg>
        <pc:spChg chg="mod">
          <ac:chgData name="colochang@ms.edu.tw" userId="d67e9b37-4a75-49a3-b414-744528ed1e08" providerId="ADAL" clId="{86C4B1A9-C27C-49C2-BEB7-DCEC230DF69E}" dt="2023-02-08T02:06:05.353" v="18" actId="1076"/>
          <ac:spMkLst>
            <pc:docMk/>
            <pc:sldMk cId="0" sldId="281"/>
            <ac:spMk id="1068" creationId="{9D9D3A56-E346-44CD-91D3-535460ADF282}"/>
          </ac:spMkLst>
        </pc:spChg>
        <pc:spChg chg="mod">
          <ac:chgData name="colochang@ms.edu.tw" userId="d67e9b37-4a75-49a3-b414-744528ed1e08" providerId="ADAL" clId="{86C4B1A9-C27C-49C2-BEB7-DCEC230DF69E}" dt="2023-02-08T02:06:47.324" v="72" actId="1036"/>
          <ac:spMkLst>
            <pc:docMk/>
            <pc:sldMk cId="0" sldId="281"/>
            <ac:spMk id="1069" creationId="{8206E572-D842-456B-AF95-EDEB852CC945}"/>
          </ac:spMkLst>
        </pc:spChg>
        <pc:spChg chg="mod">
          <ac:chgData name="colochang@ms.edu.tw" userId="d67e9b37-4a75-49a3-b414-744528ed1e08" providerId="ADAL" clId="{86C4B1A9-C27C-49C2-BEB7-DCEC230DF69E}" dt="2023-02-08T07:42:31.841" v="3779" actId="207"/>
          <ac:spMkLst>
            <pc:docMk/>
            <pc:sldMk cId="0" sldId="281"/>
            <ac:spMk id="50182" creationId="{05B38BAA-90AB-43CE-9EE2-AB2A32E8577C}"/>
          </ac:spMkLst>
        </pc:spChg>
        <pc:spChg chg="mod">
          <ac:chgData name="colochang@ms.edu.tw" userId="d67e9b37-4a75-49a3-b414-744528ed1e08" providerId="ADAL" clId="{86C4B1A9-C27C-49C2-BEB7-DCEC230DF69E}" dt="2023-02-10T01:06:53.334" v="4110" actId="20577"/>
          <ac:spMkLst>
            <pc:docMk/>
            <pc:sldMk cId="0" sldId="281"/>
            <ac:spMk id="50185" creationId="{9B7B8D75-E712-4954-BD53-AEF3FCC87310}"/>
          </ac:spMkLst>
        </pc:spChg>
        <pc:picChg chg="mod">
          <ac:chgData name="colochang@ms.edu.tw" userId="d67e9b37-4a75-49a3-b414-744528ed1e08" providerId="ADAL" clId="{86C4B1A9-C27C-49C2-BEB7-DCEC230DF69E}" dt="2023-02-08T07:42:09.328" v="3775" actId="1076"/>
          <ac:picMkLst>
            <pc:docMk/>
            <pc:sldMk cId="0" sldId="281"/>
            <ac:picMk id="4" creationId="{8E310748-F65A-206B-DE7C-D132E7492456}"/>
          </ac:picMkLst>
        </pc:picChg>
      </pc:sldChg>
    </pc:docChg>
  </pc:docChgLst>
  <pc:docChgLst>
    <pc:chgData name="張揚暉" userId="d67e9b37-4a75-49a3-b414-744528ed1e08" providerId="ADAL" clId="{0D558FAC-B0D3-4EC1-80E4-E4D370C889A7}"/>
    <pc:docChg chg="modSld">
      <pc:chgData name="張揚暉" userId="d67e9b37-4a75-49a3-b414-744528ed1e08" providerId="ADAL" clId="{0D558FAC-B0D3-4EC1-80E4-E4D370C889A7}" dt="2023-03-01T05:58:09.084" v="22" actId="20577"/>
      <pc:docMkLst>
        <pc:docMk/>
      </pc:docMkLst>
      <pc:sldChg chg="addSp modSp mod">
        <pc:chgData name="張揚暉" userId="d67e9b37-4a75-49a3-b414-744528ed1e08" providerId="ADAL" clId="{0D558FAC-B0D3-4EC1-80E4-E4D370C889A7}" dt="2023-03-01T05:58:09.084" v="22" actId="20577"/>
        <pc:sldMkLst>
          <pc:docMk/>
          <pc:sldMk cId="0" sldId="256"/>
        </pc:sldMkLst>
        <pc:spChg chg="add mod">
          <ac:chgData name="張揚暉" userId="d67e9b37-4a75-49a3-b414-744528ed1e08" providerId="ADAL" clId="{0D558FAC-B0D3-4EC1-80E4-E4D370C889A7}" dt="2023-03-01T05:58:09.084" v="22" actId="20577"/>
          <ac:spMkLst>
            <pc:docMk/>
            <pc:sldMk cId="0" sldId="256"/>
            <ac:spMk id="5" creationId="{A6C1AACB-326F-CB02-9913-4EFC4125150F}"/>
          </ac:spMkLst>
        </pc:spChg>
        <pc:spChg chg="mod">
          <ac:chgData name="張揚暉" userId="d67e9b37-4a75-49a3-b414-744528ed1e08" providerId="ADAL" clId="{0D558FAC-B0D3-4EC1-80E4-E4D370C889A7}" dt="2023-03-01T05:57:43.772" v="1" actId="1076"/>
          <ac:spMkLst>
            <pc:docMk/>
            <pc:sldMk cId="0" sldId="256"/>
            <ac:spMk id="117" creationId="{74ADE4ED-DF30-4527-BCF1-333990566E41}"/>
          </ac:spMkLst>
        </pc:spChg>
        <pc:spChg chg="mod">
          <ac:chgData name="張揚暉" userId="d67e9b37-4a75-49a3-b414-744528ed1e08" providerId="ADAL" clId="{0D558FAC-B0D3-4EC1-80E4-E4D370C889A7}" dt="2023-03-01T05:57:40.630" v="0" actId="14100"/>
          <ac:spMkLst>
            <pc:docMk/>
            <pc:sldMk cId="0" sldId="256"/>
            <ac:spMk id="1068" creationId="{A8D44B89-E37B-4873-83AF-3D5E616AD15E}"/>
          </ac:spMkLst>
        </pc:spChg>
        <pc:spChg chg="mod">
          <ac:chgData name="張揚暉" userId="d67e9b37-4a75-49a3-b414-744528ed1e08" providerId="ADAL" clId="{0D558FAC-B0D3-4EC1-80E4-E4D370C889A7}" dt="2023-03-01T05:57:47.184" v="2" actId="1076"/>
          <ac:spMkLst>
            <pc:docMk/>
            <pc:sldMk cId="0" sldId="256"/>
            <ac:spMk id="1069" creationId="{E5230864-CDEA-4818-B7F5-8617837C022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01029E-4C94-4213-86BF-E60BAC2C1456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FCA173-1C42-4226-B669-291C410F46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3138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E337AA5-012B-44E7-8575-150AE8DC5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EC1F9-23AE-46C2-9F9A-EB678431C4E9}" type="datetimeFigureOut">
              <a:rPr lang="zh-CN" altLang="en-US"/>
              <a:pPr>
                <a:defRPr/>
              </a:pPr>
              <a:t>2023/3/2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188F6A-E77B-4F78-B123-940ABADA4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F379E67-3A17-438A-A38E-F8B512D1F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68061-4C23-45A5-8B50-17361C9305F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7671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A7080A9F-FDCA-40A8-B195-7CF800FD7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06DFD-FF14-4E71-B6B1-F326971755E6}" type="datetimeFigureOut">
              <a:rPr lang="zh-CN" altLang="en-US"/>
              <a:pPr>
                <a:defRPr/>
              </a:pPr>
              <a:t>2023/3/2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648EF1B9-F6E2-4982-A50B-89BBD4758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E9170386-EEB9-4C8C-B61B-03111947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220C9-5398-427F-A013-579C55CC2E9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8171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A34ADD6B-8C02-4ECE-B5CE-22A596E24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E50F9-2A0E-49BA-8A1C-835C098BFE7B}" type="datetimeFigureOut">
              <a:rPr lang="zh-CN" altLang="en-US"/>
              <a:pPr>
                <a:defRPr/>
              </a:pPr>
              <a:t>2023/3/2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8847BC2D-F6B4-40C6-ABC7-CC30592CA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F8F1E621-6DD6-4741-898D-FD0EBEE30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9BC37-D643-4620-903A-0D018C61960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9659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0A1E08-E625-40D8-8DA7-460526028600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CC8A3F-753C-4E62-94DD-6E7A2EE97D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204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0A1E08-E625-40D8-8DA7-460526028600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CC8A3F-753C-4E62-94DD-6E7A2EE97D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3356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0A1E08-E625-40D8-8DA7-460526028600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CC8A3F-753C-4E62-94DD-6E7A2EE97D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22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0A1E08-E625-40D8-8DA7-460526028600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CC8A3F-753C-4E62-94DD-6E7A2EE97D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0085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0A1E08-E625-40D8-8DA7-460526028600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CC8A3F-753C-4E62-94DD-6E7A2EE97D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464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0A1E08-E625-40D8-8DA7-460526028600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CC8A3F-753C-4E62-94DD-6E7A2EE97D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456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0A1E08-E625-40D8-8DA7-460526028600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CC8A3F-753C-4E62-94DD-6E7A2EE97D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49493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0A1E08-E625-40D8-8DA7-460526028600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CC8A3F-753C-4E62-94DD-6E7A2EE97D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9760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1BF856-C8E3-4482-AEF3-518F32BBD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4365A-F0CB-4D46-8A01-6D126008A2D6}" type="datetimeFigureOut">
              <a:rPr lang="zh-CN" altLang="en-US"/>
              <a:pPr>
                <a:defRPr/>
              </a:pPr>
              <a:t>2023/3/2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6E9559E-AF9C-4F93-9019-98D834E45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BD02425-476B-4AFC-B60D-03D2F7C0A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9615E-16E4-4680-8014-51B3946DD45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55714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0A1E08-E625-40D8-8DA7-460526028600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CC8A3F-753C-4E62-94DD-6E7A2EE97D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01143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0A1E08-E625-40D8-8DA7-460526028600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CC8A3F-753C-4E62-94DD-6E7A2EE97D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2674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0A1E08-E625-40D8-8DA7-460526028600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CC8A3F-753C-4E62-94DD-6E7A2EE97D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25014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E560-ADEC-41E6-854E-DAC06D5AFEC8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D1AA-1B48-4F17-8DC6-3D113FDD2C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7109873"/>
      </p:ext>
    </p:extLst>
  </p:cSld>
  <p:clrMapOvr>
    <a:masterClrMapping/>
  </p:clrMapOvr>
  <p:transition advTm="2000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E560-ADEC-41E6-854E-DAC06D5AFEC8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D1AA-1B48-4F17-8DC6-3D113FDD2C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4471170"/>
      </p:ext>
    </p:extLst>
  </p:cSld>
  <p:clrMapOvr>
    <a:masterClrMapping/>
  </p:clrMapOvr>
  <p:transition advTm="2000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E560-ADEC-41E6-854E-DAC06D5AFEC8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D1AA-1B48-4F17-8DC6-3D113FDD2C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9490262"/>
      </p:ext>
    </p:extLst>
  </p:cSld>
  <p:clrMapOvr>
    <a:masterClrMapping/>
  </p:clrMapOvr>
  <p:transition advTm="2000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E560-ADEC-41E6-854E-DAC06D5AFEC8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D1AA-1B48-4F17-8DC6-3D113FDD2C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3021590"/>
      </p:ext>
    </p:extLst>
  </p:cSld>
  <p:clrMapOvr>
    <a:masterClrMapping/>
  </p:clrMapOvr>
  <p:transition advTm="2000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E560-ADEC-41E6-854E-DAC06D5AFEC8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D1AA-1B48-4F17-8DC6-3D113FDD2C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0757463"/>
      </p:ext>
    </p:extLst>
  </p:cSld>
  <p:clrMapOvr>
    <a:masterClrMapping/>
  </p:clrMapOvr>
  <p:transition advTm="2000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E560-ADEC-41E6-854E-DAC06D5AFEC8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D1AA-1B48-4F17-8DC6-3D113FDD2C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4972610"/>
      </p:ext>
    </p:extLst>
  </p:cSld>
  <p:clrMapOvr>
    <a:masterClrMapping/>
  </p:clrMapOvr>
  <p:transition advTm="2000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E560-ADEC-41E6-854E-DAC06D5AFEC8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D1AA-1B48-4F17-8DC6-3D113FDD2C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3057869"/>
      </p:ext>
    </p:extLst>
  </p:cSld>
  <p:clrMapOvr>
    <a:masterClrMapping/>
  </p:clrMapOvr>
  <p:transition advTm="2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532DBC6-11F1-4FCE-BA44-BF8CB0D5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3EE98-342B-4370-8BAE-BB21091FA911}" type="datetimeFigureOut">
              <a:rPr lang="zh-CN" altLang="en-US"/>
              <a:pPr>
                <a:defRPr/>
              </a:pPr>
              <a:t>2023/3/2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EA764B4-ECBA-42D2-AB18-BF79AD09E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8DCBAC9-B03E-4988-BDE0-3F630C192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0049C-5E59-424C-94EE-5C1C2C0F458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53827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E560-ADEC-41E6-854E-DAC06D5AFEC8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D1AA-1B48-4F17-8DC6-3D113FDD2C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29560"/>
      </p:ext>
    </p:extLst>
  </p:cSld>
  <p:clrMapOvr>
    <a:masterClrMapping/>
  </p:clrMapOvr>
  <p:transition advTm="2000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E560-ADEC-41E6-854E-DAC06D5AFEC8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D1AA-1B48-4F17-8DC6-3D113FDD2C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079955"/>
      </p:ext>
    </p:extLst>
  </p:cSld>
  <p:clrMapOvr>
    <a:masterClrMapping/>
  </p:clrMapOvr>
  <p:transition advTm="2000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E560-ADEC-41E6-854E-DAC06D5AFEC8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D1AA-1B48-4F17-8DC6-3D113FDD2C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9339933"/>
      </p:ext>
    </p:extLst>
  </p:cSld>
  <p:clrMapOvr>
    <a:masterClrMapping/>
  </p:clrMapOvr>
  <p:transition advTm="2000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E560-ADEC-41E6-854E-DAC06D5AFEC8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D1AA-1B48-4F17-8DC6-3D113FDD2C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4531153"/>
      </p:ext>
    </p:extLst>
  </p:cSld>
  <p:clrMapOvr>
    <a:masterClrMapping/>
  </p:clrMapOvr>
  <p:transition advTm="2000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A2C498-F5FE-4DC2-B3E4-F42A363E694B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70CE69-2AFC-471F-895A-454C52B909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4194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A2C498-F5FE-4DC2-B3E4-F42A363E694B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70CE69-2AFC-471F-895A-454C52B909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18999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A2C498-F5FE-4DC2-B3E4-F42A363E694B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70CE69-2AFC-471F-895A-454C52B909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02773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A2C498-F5FE-4DC2-B3E4-F42A363E694B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70CE69-2AFC-471F-895A-454C52B909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52856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A2C498-F5FE-4DC2-B3E4-F42A363E694B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70CE69-2AFC-471F-895A-454C52B909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9265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A2C498-F5FE-4DC2-B3E4-F42A363E694B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70CE69-2AFC-471F-895A-454C52B909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9093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B8C4AA40-E426-44CD-87F3-5B8126C93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96011-453D-4BE7-9436-1188581E2634}" type="datetimeFigureOut">
              <a:rPr lang="zh-CN" altLang="en-US"/>
              <a:pPr>
                <a:defRPr/>
              </a:pPr>
              <a:t>2023/3/2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DD5BC875-DAD6-4908-B4DC-31DBCF1D4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02F35910-5CFC-4AA4-8F3D-B5401E1CF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AA43E-4E42-41FD-95EB-1864143DCD8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66982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A2C498-F5FE-4DC2-B3E4-F42A363E694B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70CE69-2AFC-471F-895A-454C52B909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64675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A2C498-F5FE-4DC2-B3E4-F42A363E694B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70CE69-2AFC-471F-895A-454C52B909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59584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A2C498-F5FE-4DC2-B3E4-F42A363E694B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70CE69-2AFC-471F-895A-454C52B909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68764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A2C498-F5FE-4DC2-B3E4-F42A363E694B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70CE69-2AFC-471F-895A-454C52B909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56264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A2C498-F5FE-4DC2-B3E4-F42A363E694B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70CE69-2AFC-471F-895A-454C52B909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4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A9584C3A-53FA-4E72-8590-DFE0CED0F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1EC62-347D-4A98-921E-5479D47C56BC}" type="datetimeFigureOut">
              <a:rPr lang="zh-CN" altLang="en-US"/>
              <a:pPr>
                <a:defRPr/>
              </a:pPr>
              <a:t>2023/3/2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7CAB477E-6A3E-4E13-9E6B-4A9818E2D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7BF56E63-652D-4973-AAD9-E7EDE4330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C5647-07D8-4AFC-B347-73DA68F3AA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2065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7AA686C4-323C-45C1-A8AF-4F3CD4E6F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BAAC5-2BFE-4A0C-9A02-E5E659A03C10}" type="datetimeFigureOut">
              <a:rPr lang="zh-CN" altLang="en-US"/>
              <a:pPr>
                <a:defRPr/>
              </a:pPr>
              <a:t>2023/3/2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5793467F-B963-4B8D-BC58-3C705BEAC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6A414C2B-BBBB-45DF-8603-FCD86CEC7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887F6-2C8B-4822-A827-641DC9AD62B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2863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0BBDD63D-AB4C-46A5-97E0-3D1AD8FB1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A6973-B181-4F3B-82E4-3F8DC806D93F}" type="datetimeFigureOut">
              <a:rPr lang="zh-CN" altLang="en-US"/>
              <a:pPr>
                <a:defRPr/>
              </a:pPr>
              <a:t>2023/3/2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F21B5375-8F0D-4433-B5D7-3CEC4A4BB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3BDC694D-4698-47BF-B224-FA4BAA846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8435F-9FE8-418C-990F-B94AB638348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7367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9735D9E8-E0F0-4EB1-AAE4-5CD6C3241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C6611-C4CB-4BA6-B035-A55273F25979}" type="datetimeFigureOut">
              <a:rPr lang="zh-CN" altLang="en-US"/>
              <a:pPr>
                <a:defRPr/>
              </a:pPr>
              <a:t>2023/3/2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0C352B22-210C-45B4-BB61-C7744802D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42CBF046-B4F4-444E-97E1-60C7ED358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60EC5-1F68-43A4-8033-85A1E47CD70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8144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E033C0E7-C2D0-4514-ACC1-BFBD181E4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1152E-3773-4828-A481-3BBADD8182E6}" type="datetimeFigureOut">
              <a:rPr lang="zh-CN" altLang="en-US"/>
              <a:pPr>
                <a:defRPr/>
              </a:pPr>
              <a:t>2023/3/2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0966F2D8-210D-439F-92F1-EEB1856E5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72772863-E515-4AE9-9C02-34A88FA6C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52C27-6C02-449A-826C-B06AD7EC37C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4553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hyperlink" Target="https://wenku.baidu.com/p/cir201?from=wenku" TargetMode="Externa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hyperlink" Target="http://gzccidtr.yanj.cn/" TargetMode="Externa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4.jp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hyperlink" Target="https://wenku.baidu.com/p/cir201?from=wenku" TargetMode="Externa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hyperlink" Target="http://gzccidtr.yanj.cn/" TargetMode="Externa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image" Target="../media/image4.jpg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hyperlink" Target="https://wenku.baidu.com/p/cir201?from=wenku" TargetMode="Externa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hyperlink" Target="http://gzccidtr.yanj.cn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D153501F-CA3E-47DB-9106-540AA3E2188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05736078-2EC3-4E4F-B626-371642E322D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A06860-A6B7-4CE9-8CB1-6AD95E21A4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defRPr sz="12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156C3B3-7730-416A-AF19-5920DD2A8F31}" type="datetimeFigureOut">
              <a:rPr lang="zh-CN" altLang="en-US"/>
              <a:pPr>
                <a:defRPr/>
              </a:pPr>
              <a:t>2023/3/2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C7EFAB1-BDFA-4503-A421-ED46BD3C96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82242A-247C-40EF-8CF0-896B794F30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defRPr sz="12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9DBD48E-45EE-414C-B22A-618849C4E76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BE5DE4F-9B67-4806-B3E3-17D94004781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38"/>
            <a:ext cx="12192000" cy="6858000"/>
          </a:xfrm>
          <a:prstGeom prst="rect">
            <a:avLst/>
          </a:prstGeom>
        </p:spPr>
      </p:pic>
      <p:sp>
        <p:nvSpPr>
          <p:cNvPr id="27" name="Rectangle 4">
            <a:extLst>
              <a:ext uri="{FF2B5EF4-FFF2-40B4-BE49-F238E27FC236}">
                <a16:creationId xmlns:a16="http://schemas.microsoft.com/office/drawing/2014/main" id="{85F99949-5A5A-48EB-A99B-7FE0EC2D9893}"/>
              </a:ext>
            </a:extLst>
          </p:cNvPr>
          <p:cNvSpPr/>
          <p:nvPr userDrawn="1"/>
        </p:nvSpPr>
        <p:spPr>
          <a:xfrm>
            <a:off x="16591" y="4869160"/>
            <a:ext cx="12175410" cy="10462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tx1"/>
                </a:solidFill>
              </a:rPr>
              <a:t>更多共享课件与模板资源下载地址如下，也可以扫描右侧二维码下载。</a:t>
            </a:r>
            <a:endParaRPr lang="en-US" altLang="zh-CN" sz="2400" dirty="0">
              <a:solidFill>
                <a:schemeClr val="tx1"/>
              </a:solidFill>
            </a:endParaRPr>
          </a:p>
          <a:p>
            <a:pPr algn="ctr"/>
            <a:r>
              <a:rPr lang="en-US" altLang="zh-CN" sz="2400" dirty="0">
                <a:solidFill>
                  <a:schemeClr val="tx1"/>
                </a:solidFill>
                <a:hlinkClick r:id="rId14"/>
              </a:rPr>
              <a:t>http://gzccidtr.yanj.cn/</a:t>
            </a:r>
            <a:r>
              <a:rPr lang="en-US" altLang="zh-CN" sz="2400" dirty="0">
                <a:solidFill>
                  <a:schemeClr val="tx1"/>
                </a:solidFill>
              </a:rPr>
              <a:t>   </a:t>
            </a:r>
            <a:r>
              <a:rPr lang="en-US" altLang="zh-CN" sz="2400" dirty="0">
                <a:solidFill>
                  <a:schemeClr val="tx1"/>
                </a:solidFill>
                <a:hlinkClick r:id="rId15"/>
              </a:rPr>
              <a:t>https://wenku.baidu.com/p/cir201?from=wenku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84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6E560-ADEC-41E6-854E-DAC06D5AFEC8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4D1AA-1B48-4F17-8DC6-3D113FDD2CC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 descr="图片包含 地图, 文字&#10;&#10;已生成极高可信度的说明">
            <a:extLst>
              <a:ext uri="{FF2B5EF4-FFF2-40B4-BE49-F238E27FC236}">
                <a16:creationId xmlns:a16="http://schemas.microsoft.com/office/drawing/2014/main" id="{A7C9D9C3-639B-428A-B344-F8EDE625218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0" y="0"/>
            <a:ext cx="12216660" cy="6137413"/>
          </a:xfrm>
          <a:prstGeom prst="rect">
            <a:avLst/>
          </a:prstGeom>
        </p:spPr>
      </p:pic>
      <p:sp>
        <p:nvSpPr>
          <p:cNvPr id="11" name="Rectangle 4">
            <a:extLst>
              <a:ext uri="{FF2B5EF4-FFF2-40B4-BE49-F238E27FC236}">
                <a16:creationId xmlns:a16="http://schemas.microsoft.com/office/drawing/2014/main" id="{7E467637-0C2B-424B-AB21-09B930DE044A}"/>
              </a:ext>
            </a:extLst>
          </p:cNvPr>
          <p:cNvSpPr/>
          <p:nvPr userDrawn="1"/>
        </p:nvSpPr>
        <p:spPr>
          <a:xfrm>
            <a:off x="16591" y="5805264"/>
            <a:ext cx="12175410" cy="10462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tx1"/>
                </a:solidFill>
              </a:rPr>
              <a:t>更多共享课件与模板资源下载地址如下，也可以扫描右侧二维码下载。</a:t>
            </a:r>
            <a:endParaRPr lang="en-US" altLang="zh-CN" sz="2400" dirty="0">
              <a:solidFill>
                <a:schemeClr val="tx1"/>
              </a:solidFill>
            </a:endParaRPr>
          </a:p>
          <a:p>
            <a:pPr algn="ctr"/>
            <a:r>
              <a:rPr lang="en-US" altLang="zh-CN" sz="2400" dirty="0">
                <a:solidFill>
                  <a:schemeClr val="tx1"/>
                </a:solidFill>
                <a:hlinkClick r:id="rId14"/>
              </a:rPr>
              <a:t>http://gzccidtr.yanj.cn/</a:t>
            </a:r>
            <a:r>
              <a:rPr lang="en-US" altLang="zh-CN" sz="2400" dirty="0">
                <a:solidFill>
                  <a:schemeClr val="tx1"/>
                </a:solidFill>
              </a:rPr>
              <a:t>   </a:t>
            </a:r>
            <a:r>
              <a:rPr lang="en-US" altLang="zh-CN" sz="2400" dirty="0">
                <a:solidFill>
                  <a:schemeClr val="tx1"/>
                </a:solidFill>
                <a:hlinkClick r:id="rId15"/>
              </a:rPr>
              <a:t>https://wenku.baidu.com/p/cir201?from=wenku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E5AFA694-6785-4633-8470-12BA3E71F18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912" y="331914"/>
            <a:ext cx="1358774" cy="135877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97DB0E8-32A8-4CAB-90D5-A1D55080A5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04" t="79479" r="-399" b="199"/>
          <a:stretch/>
        </p:blipFill>
        <p:spPr>
          <a:xfrm>
            <a:off x="5303912" y="4081762"/>
            <a:ext cx="1728192" cy="158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063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ransition advTm="2000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图片包含 文字, 屏幕截图&#10;&#10;已生成高可信度的说明">
            <a:extLst>
              <a:ext uri="{FF2B5EF4-FFF2-40B4-BE49-F238E27FC236}">
                <a16:creationId xmlns:a16="http://schemas.microsoft.com/office/drawing/2014/main" id="{2FD2FDE6-3952-4790-A588-AB4A52DCFBA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07609" cy="6858000"/>
          </a:xfrm>
          <a:prstGeom prst="rect">
            <a:avLst/>
          </a:prstGeom>
        </p:spPr>
      </p:pic>
      <p:sp>
        <p:nvSpPr>
          <p:cNvPr id="24" name="Rectangle 4">
            <a:extLst>
              <a:ext uri="{FF2B5EF4-FFF2-40B4-BE49-F238E27FC236}">
                <a16:creationId xmlns:a16="http://schemas.microsoft.com/office/drawing/2014/main" id="{CAD54E5E-15FF-4E0E-9110-193CC2BF8CE9}"/>
              </a:ext>
            </a:extLst>
          </p:cNvPr>
          <p:cNvSpPr/>
          <p:nvPr userDrawn="1"/>
        </p:nvSpPr>
        <p:spPr>
          <a:xfrm>
            <a:off x="16591" y="6165304"/>
            <a:ext cx="12175410" cy="6862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tx1"/>
                </a:solidFill>
              </a:rPr>
              <a:t>更多共享课件与模板资源下载地址如下，也可以扫描右侧二维码下载。</a:t>
            </a:r>
            <a:endParaRPr lang="en-US" altLang="zh-CN" sz="2400" dirty="0">
              <a:solidFill>
                <a:schemeClr val="tx1"/>
              </a:solidFill>
            </a:endParaRPr>
          </a:p>
          <a:p>
            <a:pPr algn="ctr"/>
            <a:r>
              <a:rPr lang="en-US" altLang="zh-CN" sz="2400" dirty="0">
                <a:solidFill>
                  <a:schemeClr val="tx1"/>
                </a:solidFill>
                <a:hlinkClick r:id="rId14"/>
              </a:rPr>
              <a:t>http://gzccidtr.yanj.cn/</a:t>
            </a:r>
            <a:r>
              <a:rPr lang="en-US" altLang="zh-CN" sz="2400" dirty="0">
                <a:solidFill>
                  <a:schemeClr val="tx1"/>
                </a:solidFill>
              </a:rPr>
              <a:t>         </a:t>
            </a:r>
            <a:r>
              <a:rPr lang="en-US" altLang="zh-CN" sz="2400" dirty="0">
                <a:solidFill>
                  <a:schemeClr val="tx1"/>
                </a:solidFill>
                <a:hlinkClick r:id="rId15"/>
              </a:rPr>
              <a:t>https://wenku.baidu.com/p/cir201?from=wenku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08B5CDB4-464F-4748-99FB-0BBAEB7F5AB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810" y="4522887"/>
            <a:ext cx="1358774" cy="1358774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9E9B77B7-4875-451A-BA9C-4EBD2360CD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04" t="79479" r="-399" b="199"/>
          <a:stretch/>
        </p:blipFill>
        <p:spPr>
          <a:xfrm>
            <a:off x="7977586" y="4425476"/>
            <a:ext cx="1584176" cy="145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374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6">
            <a:extLst>
              <a:ext uri="{FF2B5EF4-FFF2-40B4-BE49-F238E27FC236}">
                <a16:creationId xmlns:a16="http://schemas.microsoft.com/office/drawing/2014/main" id="{E53122B0-A61B-4B07-A4B2-5757934AC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88" y="5200650"/>
            <a:ext cx="5865812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任意多边形 47">
            <a:extLst>
              <a:ext uri="{FF2B5EF4-FFF2-40B4-BE49-F238E27FC236}">
                <a16:creationId xmlns:a16="http://schemas.microsoft.com/office/drawing/2014/main" id="{21FC8025-173C-41CB-92FB-B9F17405F3BA}"/>
              </a:ext>
            </a:extLst>
          </p:cNvPr>
          <p:cNvSpPr/>
          <p:nvPr/>
        </p:nvSpPr>
        <p:spPr>
          <a:xfrm rot="5400000">
            <a:off x="3904861" y="-3447661"/>
            <a:ext cx="914400" cy="8724122"/>
          </a:xfrm>
          <a:custGeom>
            <a:avLst/>
            <a:gdLst>
              <a:gd name="connsiteX0" fmla="*/ 0 w 990604"/>
              <a:gd name="connsiteY0" fmla="*/ 5956738 h 5956738"/>
              <a:gd name="connsiteX1" fmla="*/ 0 w 990604"/>
              <a:gd name="connsiteY1" fmla="*/ 317938 h 5956738"/>
              <a:gd name="connsiteX2" fmla="*/ 6 w 990604"/>
              <a:gd name="connsiteY2" fmla="*/ 317938 h 5956738"/>
              <a:gd name="connsiteX3" fmla="*/ 495305 w 990604"/>
              <a:gd name="connsiteY3" fmla="*/ 0 h 5956738"/>
              <a:gd name="connsiteX4" fmla="*/ 990604 w 990604"/>
              <a:gd name="connsiteY4" fmla="*/ 317938 h 5956738"/>
              <a:gd name="connsiteX5" fmla="*/ 990601 w 990604"/>
              <a:gd name="connsiteY5" fmla="*/ 317938 h 5956738"/>
              <a:gd name="connsiteX6" fmla="*/ 990601 w 990604"/>
              <a:gd name="connsiteY6" fmla="*/ 5956738 h 5956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0604" h="5956738">
                <a:moveTo>
                  <a:pt x="0" y="5956738"/>
                </a:moveTo>
                <a:lnTo>
                  <a:pt x="0" y="317938"/>
                </a:lnTo>
                <a:lnTo>
                  <a:pt x="6" y="317938"/>
                </a:lnTo>
                <a:lnTo>
                  <a:pt x="495305" y="0"/>
                </a:lnTo>
                <a:lnTo>
                  <a:pt x="990604" y="317938"/>
                </a:lnTo>
                <a:lnTo>
                  <a:pt x="990601" y="317938"/>
                </a:lnTo>
                <a:lnTo>
                  <a:pt x="990601" y="5956738"/>
                </a:lnTo>
                <a:close/>
              </a:path>
            </a:pathLst>
          </a:custGeom>
          <a:solidFill>
            <a:srgbClr val="083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>
              <a:solidFill>
                <a:srgbClr val="043B70"/>
              </a:solidFill>
            </a:endParaRPr>
          </a:p>
        </p:txBody>
      </p:sp>
      <p:sp>
        <p:nvSpPr>
          <p:cNvPr id="26630" name="文本框 62">
            <a:extLst>
              <a:ext uri="{FF2B5EF4-FFF2-40B4-BE49-F238E27FC236}">
                <a16:creationId xmlns:a16="http://schemas.microsoft.com/office/drawing/2014/main" id="{ADDEA167-56BD-4511-BF87-6987091B6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1513" y="2429412"/>
            <a:ext cx="780213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6600" b="1" dirty="0">
                <a:solidFill>
                  <a:srgbClr val="043B70"/>
                </a:solidFill>
              </a:rPr>
              <a:t>編織夢想的學習基地</a:t>
            </a:r>
            <a:endParaRPr lang="zh-CN" altLang="en-US" sz="6600" b="1" dirty="0">
              <a:solidFill>
                <a:srgbClr val="043B70"/>
              </a:solidFill>
            </a:endParaRPr>
          </a:p>
        </p:txBody>
      </p:sp>
      <p:grpSp>
        <p:nvGrpSpPr>
          <p:cNvPr id="26631" name="组合 1026">
            <a:extLst>
              <a:ext uri="{FF2B5EF4-FFF2-40B4-BE49-F238E27FC236}">
                <a16:creationId xmlns:a16="http://schemas.microsoft.com/office/drawing/2014/main" id="{712A554A-7D16-4898-96E8-0F8C796F052E}"/>
              </a:ext>
            </a:extLst>
          </p:cNvPr>
          <p:cNvGrpSpPr>
            <a:grpSpLocks/>
          </p:cNvGrpSpPr>
          <p:nvPr/>
        </p:nvGrpSpPr>
        <p:grpSpPr bwMode="auto">
          <a:xfrm>
            <a:off x="2086167" y="3977755"/>
            <a:ext cx="315913" cy="317500"/>
            <a:chOff x="2724480" y="3856218"/>
            <a:chExt cx="317004" cy="317004"/>
          </a:xfrm>
        </p:grpSpPr>
        <p:sp>
          <p:nvSpPr>
            <p:cNvPr id="1024" name="椭圆 1023">
              <a:extLst>
                <a:ext uri="{FF2B5EF4-FFF2-40B4-BE49-F238E27FC236}">
                  <a16:creationId xmlns:a16="http://schemas.microsoft.com/office/drawing/2014/main" id="{74DA71F5-1759-4760-A88B-2BAF9B111C00}"/>
                </a:ext>
              </a:extLst>
            </p:cNvPr>
            <p:cNvSpPr/>
            <p:nvPr/>
          </p:nvSpPr>
          <p:spPr>
            <a:xfrm>
              <a:off x="2724480" y="3856218"/>
              <a:ext cx="317004" cy="317004"/>
            </a:xfrm>
            <a:prstGeom prst="ellipse">
              <a:avLst/>
            </a:prstGeom>
            <a:solidFill>
              <a:srgbClr val="4B64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/>
            </a:p>
          </p:txBody>
        </p:sp>
        <p:sp>
          <p:nvSpPr>
            <p:cNvPr id="103" name="KSO_Shape">
              <a:extLst>
                <a:ext uri="{FF2B5EF4-FFF2-40B4-BE49-F238E27FC236}">
                  <a16:creationId xmlns:a16="http://schemas.microsoft.com/office/drawing/2014/main" id="{B1530B21-583B-4794-B3BC-7B90D9CF030D}"/>
                </a:ext>
              </a:extLst>
            </p:cNvPr>
            <p:cNvSpPr/>
            <p:nvPr/>
          </p:nvSpPr>
          <p:spPr bwMode="auto">
            <a:xfrm>
              <a:off x="2799351" y="3908524"/>
              <a:ext cx="167263" cy="212393"/>
            </a:xfrm>
            <a:custGeom>
              <a:avLst/>
              <a:gdLst>
                <a:gd name="T0" fmla="*/ 646796 w 5367"/>
                <a:gd name="T1" fmla="*/ 843536 h 6897"/>
                <a:gd name="T2" fmla="*/ 520861 w 5367"/>
                <a:gd name="T3" fmla="*/ 880824 h 6897"/>
                <a:gd name="T4" fmla="*/ 403764 w 5367"/>
                <a:gd name="T5" fmla="*/ 946285 h 6897"/>
                <a:gd name="T6" fmla="*/ 297714 w 5367"/>
                <a:gd name="T7" fmla="*/ 1036605 h 6897"/>
                <a:gd name="T8" fmla="*/ 204644 w 5367"/>
                <a:gd name="T9" fmla="*/ 1149850 h 6897"/>
                <a:gd name="T10" fmla="*/ 126487 w 5367"/>
                <a:gd name="T11" fmla="*/ 1282429 h 6897"/>
                <a:gd name="T12" fmla="*/ 65729 w 5367"/>
                <a:gd name="T13" fmla="*/ 1432134 h 6897"/>
                <a:gd name="T14" fmla="*/ 23475 w 5367"/>
                <a:gd name="T15" fmla="*/ 1595648 h 6897"/>
                <a:gd name="T16" fmla="*/ 2209 w 5367"/>
                <a:gd name="T17" fmla="*/ 1771316 h 6897"/>
                <a:gd name="T18" fmla="*/ 1481389 w 5367"/>
                <a:gd name="T19" fmla="*/ 1905000 h 6897"/>
                <a:gd name="T20" fmla="*/ 1480009 w 5367"/>
                <a:gd name="T21" fmla="*/ 1771316 h 6897"/>
                <a:gd name="T22" fmla="*/ 1459020 w 5367"/>
                <a:gd name="T23" fmla="*/ 1595648 h 6897"/>
                <a:gd name="T24" fmla="*/ 1417041 w 5367"/>
                <a:gd name="T25" fmla="*/ 1432134 h 6897"/>
                <a:gd name="T26" fmla="*/ 1355731 w 5367"/>
                <a:gd name="T27" fmla="*/ 1282429 h 6897"/>
                <a:gd name="T28" fmla="*/ 1277850 w 5367"/>
                <a:gd name="T29" fmla="*/ 1149850 h 6897"/>
                <a:gd name="T30" fmla="*/ 1184780 w 5367"/>
                <a:gd name="T31" fmla="*/ 1036605 h 6897"/>
                <a:gd name="T32" fmla="*/ 1078730 w 5367"/>
                <a:gd name="T33" fmla="*/ 946285 h 6897"/>
                <a:gd name="T34" fmla="*/ 961633 w 5367"/>
                <a:gd name="T35" fmla="*/ 880824 h 6897"/>
                <a:gd name="T36" fmla="*/ 835422 w 5367"/>
                <a:gd name="T37" fmla="*/ 843536 h 6897"/>
                <a:gd name="T38" fmla="*/ 747875 w 5367"/>
                <a:gd name="T39" fmla="*/ 731120 h 6897"/>
                <a:gd name="T40" fmla="*/ 805043 w 5367"/>
                <a:gd name="T41" fmla="*/ 726701 h 6897"/>
                <a:gd name="T42" fmla="*/ 868286 w 5367"/>
                <a:gd name="T43" fmla="*/ 711786 h 6897"/>
                <a:gd name="T44" fmla="*/ 926559 w 5367"/>
                <a:gd name="T45" fmla="*/ 686927 h 6897"/>
                <a:gd name="T46" fmla="*/ 979032 w 5367"/>
                <a:gd name="T47" fmla="*/ 653230 h 6897"/>
                <a:gd name="T48" fmla="*/ 1024876 w 5367"/>
                <a:gd name="T49" fmla="*/ 611246 h 6897"/>
                <a:gd name="T50" fmla="*/ 1063264 w 5367"/>
                <a:gd name="T51" fmla="*/ 562358 h 6897"/>
                <a:gd name="T52" fmla="*/ 1092815 w 5367"/>
                <a:gd name="T53" fmla="*/ 507945 h 6897"/>
                <a:gd name="T54" fmla="*/ 1112699 w 5367"/>
                <a:gd name="T55" fmla="*/ 448008 h 6897"/>
                <a:gd name="T56" fmla="*/ 1121813 w 5367"/>
                <a:gd name="T57" fmla="*/ 384204 h 6897"/>
                <a:gd name="T58" fmla="*/ 1120432 w 5367"/>
                <a:gd name="T59" fmla="*/ 328134 h 6897"/>
                <a:gd name="T60" fmla="*/ 1108004 w 5367"/>
                <a:gd name="T61" fmla="*/ 265711 h 6897"/>
                <a:gd name="T62" fmla="*/ 1085358 w 5367"/>
                <a:gd name="T63" fmla="*/ 207155 h 6897"/>
                <a:gd name="T64" fmla="*/ 1053322 w 5367"/>
                <a:gd name="T65" fmla="*/ 153847 h 6897"/>
                <a:gd name="T66" fmla="*/ 1012725 w 5367"/>
                <a:gd name="T67" fmla="*/ 107168 h 6897"/>
                <a:gd name="T68" fmla="*/ 964671 w 5367"/>
                <a:gd name="T69" fmla="*/ 67395 h 6897"/>
                <a:gd name="T70" fmla="*/ 910541 w 5367"/>
                <a:gd name="T71" fmla="*/ 36183 h 6897"/>
                <a:gd name="T72" fmla="*/ 850335 w 5367"/>
                <a:gd name="T73" fmla="*/ 14087 h 6897"/>
                <a:gd name="T74" fmla="*/ 786263 w 5367"/>
                <a:gd name="T75" fmla="*/ 1933 h 6897"/>
                <a:gd name="T76" fmla="*/ 728819 w 5367"/>
                <a:gd name="T77" fmla="*/ 276 h 6897"/>
                <a:gd name="T78" fmla="*/ 663366 w 5367"/>
                <a:gd name="T79" fmla="*/ 9391 h 6897"/>
                <a:gd name="T80" fmla="*/ 602332 w 5367"/>
                <a:gd name="T81" fmla="*/ 28726 h 6897"/>
                <a:gd name="T82" fmla="*/ 546545 w 5367"/>
                <a:gd name="T83" fmla="*/ 57451 h 6897"/>
                <a:gd name="T84" fmla="*/ 496282 w 5367"/>
                <a:gd name="T85" fmla="*/ 95015 h 6897"/>
                <a:gd name="T86" fmla="*/ 453751 w 5367"/>
                <a:gd name="T87" fmla="*/ 139761 h 6897"/>
                <a:gd name="T88" fmla="*/ 418954 w 5367"/>
                <a:gd name="T89" fmla="*/ 191411 h 6897"/>
                <a:gd name="T90" fmla="*/ 393546 w 5367"/>
                <a:gd name="T91" fmla="*/ 248310 h 6897"/>
                <a:gd name="T92" fmla="*/ 378356 w 5367"/>
                <a:gd name="T93" fmla="*/ 309628 h 6897"/>
                <a:gd name="T94" fmla="*/ 373938 w 5367"/>
                <a:gd name="T95" fmla="*/ 365698 h 6897"/>
                <a:gd name="T96" fmla="*/ 380013 w 5367"/>
                <a:gd name="T97" fmla="*/ 430054 h 6897"/>
                <a:gd name="T98" fmla="*/ 396584 w 5367"/>
                <a:gd name="T99" fmla="*/ 491096 h 6897"/>
                <a:gd name="T100" fmla="*/ 423372 w 5367"/>
                <a:gd name="T101" fmla="*/ 547719 h 6897"/>
                <a:gd name="T102" fmla="*/ 459551 w 5367"/>
                <a:gd name="T103" fmla="*/ 597988 h 6897"/>
                <a:gd name="T104" fmla="*/ 503186 w 5367"/>
                <a:gd name="T105" fmla="*/ 641905 h 6897"/>
                <a:gd name="T106" fmla="*/ 554278 w 5367"/>
                <a:gd name="T107" fmla="*/ 678088 h 6897"/>
                <a:gd name="T108" fmla="*/ 610894 w 5367"/>
                <a:gd name="T109" fmla="*/ 705709 h 6897"/>
                <a:gd name="T110" fmla="*/ 672756 w 5367"/>
                <a:gd name="T111" fmla="*/ 723662 h 6897"/>
                <a:gd name="T112" fmla="*/ 738209 w 5367"/>
                <a:gd name="T113" fmla="*/ 730844 h 68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5367" h="6897">
                  <a:moveTo>
                    <a:pt x="2684" y="3025"/>
                  </a:moveTo>
                  <a:lnTo>
                    <a:pt x="2684" y="3025"/>
                  </a:lnTo>
                  <a:lnTo>
                    <a:pt x="2615" y="3026"/>
                  </a:lnTo>
                  <a:lnTo>
                    <a:pt x="2545" y="3029"/>
                  </a:lnTo>
                  <a:lnTo>
                    <a:pt x="2478" y="3035"/>
                  </a:lnTo>
                  <a:lnTo>
                    <a:pt x="2409" y="3043"/>
                  </a:lnTo>
                  <a:lnTo>
                    <a:pt x="2342" y="3054"/>
                  </a:lnTo>
                  <a:lnTo>
                    <a:pt x="2275" y="3066"/>
                  </a:lnTo>
                  <a:lnTo>
                    <a:pt x="2209" y="3081"/>
                  </a:lnTo>
                  <a:lnTo>
                    <a:pt x="2143" y="3099"/>
                  </a:lnTo>
                  <a:lnTo>
                    <a:pt x="2077" y="3118"/>
                  </a:lnTo>
                  <a:lnTo>
                    <a:pt x="2013" y="3140"/>
                  </a:lnTo>
                  <a:lnTo>
                    <a:pt x="1949" y="3163"/>
                  </a:lnTo>
                  <a:lnTo>
                    <a:pt x="1886" y="3189"/>
                  </a:lnTo>
                  <a:lnTo>
                    <a:pt x="1823" y="3217"/>
                  </a:lnTo>
                  <a:lnTo>
                    <a:pt x="1761" y="3247"/>
                  </a:lnTo>
                  <a:lnTo>
                    <a:pt x="1700" y="3279"/>
                  </a:lnTo>
                  <a:lnTo>
                    <a:pt x="1639" y="3313"/>
                  </a:lnTo>
                  <a:lnTo>
                    <a:pt x="1579" y="3349"/>
                  </a:lnTo>
                  <a:lnTo>
                    <a:pt x="1521" y="3386"/>
                  </a:lnTo>
                  <a:lnTo>
                    <a:pt x="1462" y="3426"/>
                  </a:lnTo>
                  <a:lnTo>
                    <a:pt x="1405" y="3468"/>
                  </a:lnTo>
                  <a:lnTo>
                    <a:pt x="1348" y="3511"/>
                  </a:lnTo>
                  <a:lnTo>
                    <a:pt x="1293" y="3556"/>
                  </a:lnTo>
                  <a:lnTo>
                    <a:pt x="1237" y="3603"/>
                  </a:lnTo>
                  <a:lnTo>
                    <a:pt x="1183" y="3651"/>
                  </a:lnTo>
                  <a:lnTo>
                    <a:pt x="1131" y="3702"/>
                  </a:lnTo>
                  <a:lnTo>
                    <a:pt x="1078" y="3753"/>
                  </a:lnTo>
                  <a:lnTo>
                    <a:pt x="1027" y="3807"/>
                  </a:lnTo>
                  <a:lnTo>
                    <a:pt x="976" y="3863"/>
                  </a:lnTo>
                  <a:lnTo>
                    <a:pt x="927" y="3920"/>
                  </a:lnTo>
                  <a:lnTo>
                    <a:pt x="880" y="3978"/>
                  </a:lnTo>
                  <a:lnTo>
                    <a:pt x="833" y="4038"/>
                  </a:lnTo>
                  <a:lnTo>
                    <a:pt x="786" y="4100"/>
                  </a:lnTo>
                  <a:lnTo>
                    <a:pt x="741" y="4163"/>
                  </a:lnTo>
                  <a:lnTo>
                    <a:pt x="698" y="4227"/>
                  </a:lnTo>
                  <a:lnTo>
                    <a:pt x="655" y="4293"/>
                  </a:lnTo>
                  <a:lnTo>
                    <a:pt x="613" y="4361"/>
                  </a:lnTo>
                  <a:lnTo>
                    <a:pt x="573" y="4429"/>
                  </a:lnTo>
                  <a:lnTo>
                    <a:pt x="533" y="4499"/>
                  </a:lnTo>
                  <a:lnTo>
                    <a:pt x="495" y="4570"/>
                  </a:lnTo>
                  <a:lnTo>
                    <a:pt x="458" y="4643"/>
                  </a:lnTo>
                  <a:lnTo>
                    <a:pt x="423" y="4717"/>
                  </a:lnTo>
                  <a:lnTo>
                    <a:pt x="388" y="4791"/>
                  </a:lnTo>
                  <a:lnTo>
                    <a:pt x="356" y="4868"/>
                  </a:lnTo>
                  <a:lnTo>
                    <a:pt x="324" y="4945"/>
                  </a:lnTo>
                  <a:lnTo>
                    <a:pt x="294" y="5024"/>
                  </a:lnTo>
                  <a:lnTo>
                    <a:pt x="265" y="5104"/>
                  </a:lnTo>
                  <a:lnTo>
                    <a:pt x="238" y="5185"/>
                  </a:lnTo>
                  <a:lnTo>
                    <a:pt x="211" y="5266"/>
                  </a:lnTo>
                  <a:lnTo>
                    <a:pt x="186" y="5349"/>
                  </a:lnTo>
                  <a:lnTo>
                    <a:pt x="163" y="5433"/>
                  </a:lnTo>
                  <a:lnTo>
                    <a:pt x="141" y="5518"/>
                  </a:lnTo>
                  <a:lnTo>
                    <a:pt x="121" y="5603"/>
                  </a:lnTo>
                  <a:lnTo>
                    <a:pt x="102" y="5690"/>
                  </a:lnTo>
                  <a:lnTo>
                    <a:pt x="85" y="5777"/>
                  </a:lnTo>
                  <a:lnTo>
                    <a:pt x="69" y="5866"/>
                  </a:lnTo>
                  <a:lnTo>
                    <a:pt x="54" y="5955"/>
                  </a:lnTo>
                  <a:lnTo>
                    <a:pt x="42" y="6045"/>
                  </a:lnTo>
                  <a:lnTo>
                    <a:pt x="31" y="6136"/>
                  </a:lnTo>
                  <a:lnTo>
                    <a:pt x="22" y="6227"/>
                  </a:lnTo>
                  <a:lnTo>
                    <a:pt x="14" y="6319"/>
                  </a:lnTo>
                  <a:lnTo>
                    <a:pt x="8" y="6413"/>
                  </a:lnTo>
                  <a:lnTo>
                    <a:pt x="4" y="6506"/>
                  </a:lnTo>
                  <a:lnTo>
                    <a:pt x="1" y="6600"/>
                  </a:lnTo>
                  <a:lnTo>
                    <a:pt x="0" y="6695"/>
                  </a:lnTo>
                  <a:lnTo>
                    <a:pt x="1" y="6796"/>
                  </a:lnTo>
                  <a:lnTo>
                    <a:pt x="5" y="6897"/>
                  </a:lnTo>
                  <a:lnTo>
                    <a:pt x="5364" y="6897"/>
                  </a:lnTo>
                  <a:lnTo>
                    <a:pt x="5366" y="6796"/>
                  </a:lnTo>
                  <a:lnTo>
                    <a:pt x="5367" y="6695"/>
                  </a:lnTo>
                  <a:lnTo>
                    <a:pt x="5367" y="6600"/>
                  </a:lnTo>
                  <a:lnTo>
                    <a:pt x="5364" y="6506"/>
                  </a:lnTo>
                  <a:lnTo>
                    <a:pt x="5359" y="6413"/>
                  </a:lnTo>
                  <a:lnTo>
                    <a:pt x="5353" y="6319"/>
                  </a:lnTo>
                  <a:lnTo>
                    <a:pt x="5346" y="6227"/>
                  </a:lnTo>
                  <a:lnTo>
                    <a:pt x="5337" y="6136"/>
                  </a:lnTo>
                  <a:lnTo>
                    <a:pt x="5325" y="6045"/>
                  </a:lnTo>
                  <a:lnTo>
                    <a:pt x="5313" y="5955"/>
                  </a:lnTo>
                  <a:lnTo>
                    <a:pt x="5298" y="5866"/>
                  </a:lnTo>
                  <a:lnTo>
                    <a:pt x="5283" y="5777"/>
                  </a:lnTo>
                  <a:lnTo>
                    <a:pt x="5266" y="5690"/>
                  </a:lnTo>
                  <a:lnTo>
                    <a:pt x="5247" y="5603"/>
                  </a:lnTo>
                  <a:lnTo>
                    <a:pt x="5226" y="5518"/>
                  </a:lnTo>
                  <a:lnTo>
                    <a:pt x="5205" y="5433"/>
                  </a:lnTo>
                  <a:lnTo>
                    <a:pt x="5181" y="5349"/>
                  </a:lnTo>
                  <a:lnTo>
                    <a:pt x="5157" y="5266"/>
                  </a:lnTo>
                  <a:lnTo>
                    <a:pt x="5131" y="5185"/>
                  </a:lnTo>
                  <a:lnTo>
                    <a:pt x="5103" y="5104"/>
                  </a:lnTo>
                  <a:lnTo>
                    <a:pt x="5073" y="5024"/>
                  </a:lnTo>
                  <a:lnTo>
                    <a:pt x="5043" y="4945"/>
                  </a:lnTo>
                  <a:lnTo>
                    <a:pt x="5012" y="4868"/>
                  </a:lnTo>
                  <a:lnTo>
                    <a:pt x="4979" y="4791"/>
                  </a:lnTo>
                  <a:lnTo>
                    <a:pt x="4945" y="4717"/>
                  </a:lnTo>
                  <a:lnTo>
                    <a:pt x="4909" y="4643"/>
                  </a:lnTo>
                  <a:lnTo>
                    <a:pt x="4872" y="4570"/>
                  </a:lnTo>
                  <a:lnTo>
                    <a:pt x="4834" y="4499"/>
                  </a:lnTo>
                  <a:lnTo>
                    <a:pt x="4796" y="4429"/>
                  </a:lnTo>
                  <a:lnTo>
                    <a:pt x="4755" y="4361"/>
                  </a:lnTo>
                  <a:lnTo>
                    <a:pt x="4713" y="4293"/>
                  </a:lnTo>
                  <a:lnTo>
                    <a:pt x="4671" y="4227"/>
                  </a:lnTo>
                  <a:lnTo>
                    <a:pt x="4627" y="4163"/>
                  </a:lnTo>
                  <a:lnTo>
                    <a:pt x="4582" y="4100"/>
                  </a:lnTo>
                  <a:lnTo>
                    <a:pt x="4536" y="4038"/>
                  </a:lnTo>
                  <a:lnTo>
                    <a:pt x="4489" y="3978"/>
                  </a:lnTo>
                  <a:lnTo>
                    <a:pt x="4440" y="3920"/>
                  </a:lnTo>
                  <a:lnTo>
                    <a:pt x="4391" y="3863"/>
                  </a:lnTo>
                  <a:lnTo>
                    <a:pt x="4340" y="3807"/>
                  </a:lnTo>
                  <a:lnTo>
                    <a:pt x="4290" y="3753"/>
                  </a:lnTo>
                  <a:lnTo>
                    <a:pt x="4238" y="3702"/>
                  </a:lnTo>
                  <a:lnTo>
                    <a:pt x="4184" y="3651"/>
                  </a:lnTo>
                  <a:lnTo>
                    <a:pt x="4130" y="3603"/>
                  </a:lnTo>
                  <a:lnTo>
                    <a:pt x="4076" y="3556"/>
                  </a:lnTo>
                  <a:lnTo>
                    <a:pt x="4020" y="3511"/>
                  </a:lnTo>
                  <a:lnTo>
                    <a:pt x="3963" y="3468"/>
                  </a:lnTo>
                  <a:lnTo>
                    <a:pt x="3906" y="3426"/>
                  </a:lnTo>
                  <a:lnTo>
                    <a:pt x="3848" y="3386"/>
                  </a:lnTo>
                  <a:lnTo>
                    <a:pt x="3788" y="3349"/>
                  </a:lnTo>
                  <a:lnTo>
                    <a:pt x="3728" y="3313"/>
                  </a:lnTo>
                  <a:lnTo>
                    <a:pt x="3668" y="3279"/>
                  </a:lnTo>
                  <a:lnTo>
                    <a:pt x="3607" y="3247"/>
                  </a:lnTo>
                  <a:lnTo>
                    <a:pt x="3545" y="3217"/>
                  </a:lnTo>
                  <a:lnTo>
                    <a:pt x="3482" y="3189"/>
                  </a:lnTo>
                  <a:lnTo>
                    <a:pt x="3419" y="3163"/>
                  </a:lnTo>
                  <a:lnTo>
                    <a:pt x="3355" y="3140"/>
                  </a:lnTo>
                  <a:lnTo>
                    <a:pt x="3290" y="3118"/>
                  </a:lnTo>
                  <a:lnTo>
                    <a:pt x="3225" y="3099"/>
                  </a:lnTo>
                  <a:lnTo>
                    <a:pt x="3159" y="3081"/>
                  </a:lnTo>
                  <a:lnTo>
                    <a:pt x="3093" y="3066"/>
                  </a:lnTo>
                  <a:lnTo>
                    <a:pt x="3025" y="3054"/>
                  </a:lnTo>
                  <a:lnTo>
                    <a:pt x="2958" y="3043"/>
                  </a:lnTo>
                  <a:lnTo>
                    <a:pt x="2891" y="3035"/>
                  </a:lnTo>
                  <a:lnTo>
                    <a:pt x="2822" y="3029"/>
                  </a:lnTo>
                  <a:lnTo>
                    <a:pt x="2753" y="3026"/>
                  </a:lnTo>
                  <a:lnTo>
                    <a:pt x="2684" y="3025"/>
                  </a:lnTo>
                  <a:close/>
                  <a:moveTo>
                    <a:pt x="2708" y="2647"/>
                  </a:moveTo>
                  <a:lnTo>
                    <a:pt x="2708" y="2647"/>
                  </a:lnTo>
                  <a:lnTo>
                    <a:pt x="2743" y="2646"/>
                  </a:lnTo>
                  <a:lnTo>
                    <a:pt x="2778" y="2645"/>
                  </a:lnTo>
                  <a:lnTo>
                    <a:pt x="2813" y="2643"/>
                  </a:lnTo>
                  <a:lnTo>
                    <a:pt x="2847" y="2640"/>
                  </a:lnTo>
                  <a:lnTo>
                    <a:pt x="2882" y="2636"/>
                  </a:lnTo>
                  <a:lnTo>
                    <a:pt x="2915" y="2631"/>
                  </a:lnTo>
                  <a:lnTo>
                    <a:pt x="2949" y="2626"/>
                  </a:lnTo>
                  <a:lnTo>
                    <a:pt x="2982" y="2620"/>
                  </a:lnTo>
                  <a:lnTo>
                    <a:pt x="3014" y="2613"/>
                  </a:lnTo>
                  <a:lnTo>
                    <a:pt x="3047" y="2605"/>
                  </a:lnTo>
                  <a:lnTo>
                    <a:pt x="3079" y="2596"/>
                  </a:lnTo>
                  <a:lnTo>
                    <a:pt x="3112" y="2587"/>
                  </a:lnTo>
                  <a:lnTo>
                    <a:pt x="3144" y="2577"/>
                  </a:lnTo>
                  <a:lnTo>
                    <a:pt x="3175" y="2566"/>
                  </a:lnTo>
                  <a:lnTo>
                    <a:pt x="3205" y="2555"/>
                  </a:lnTo>
                  <a:lnTo>
                    <a:pt x="3236" y="2542"/>
                  </a:lnTo>
                  <a:lnTo>
                    <a:pt x="3266" y="2530"/>
                  </a:lnTo>
                  <a:lnTo>
                    <a:pt x="3297" y="2517"/>
                  </a:lnTo>
                  <a:lnTo>
                    <a:pt x="3326" y="2502"/>
                  </a:lnTo>
                  <a:lnTo>
                    <a:pt x="3355" y="2487"/>
                  </a:lnTo>
                  <a:lnTo>
                    <a:pt x="3383" y="2472"/>
                  </a:lnTo>
                  <a:lnTo>
                    <a:pt x="3411" y="2455"/>
                  </a:lnTo>
                  <a:lnTo>
                    <a:pt x="3439" y="2438"/>
                  </a:lnTo>
                  <a:lnTo>
                    <a:pt x="3466" y="2421"/>
                  </a:lnTo>
                  <a:lnTo>
                    <a:pt x="3493" y="2403"/>
                  </a:lnTo>
                  <a:lnTo>
                    <a:pt x="3519" y="2384"/>
                  </a:lnTo>
                  <a:lnTo>
                    <a:pt x="3545" y="2365"/>
                  </a:lnTo>
                  <a:lnTo>
                    <a:pt x="3571" y="2345"/>
                  </a:lnTo>
                  <a:lnTo>
                    <a:pt x="3596" y="2324"/>
                  </a:lnTo>
                  <a:lnTo>
                    <a:pt x="3619" y="2303"/>
                  </a:lnTo>
                  <a:lnTo>
                    <a:pt x="3643" y="2282"/>
                  </a:lnTo>
                  <a:lnTo>
                    <a:pt x="3667" y="2259"/>
                  </a:lnTo>
                  <a:lnTo>
                    <a:pt x="3689" y="2237"/>
                  </a:lnTo>
                  <a:lnTo>
                    <a:pt x="3711" y="2213"/>
                  </a:lnTo>
                  <a:lnTo>
                    <a:pt x="3733" y="2189"/>
                  </a:lnTo>
                  <a:lnTo>
                    <a:pt x="3754" y="2165"/>
                  </a:lnTo>
                  <a:lnTo>
                    <a:pt x="3774" y="2140"/>
                  </a:lnTo>
                  <a:lnTo>
                    <a:pt x="3795" y="2115"/>
                  </a:lnTo>
                  <a:lnTo>
                    <a:pt x="3814" y="2089"/>
                  </a:lnTo>
                  <a:lnTo>
                    <a:pt x="3832" y="2063"/>
                  </a:lnTo>
                  <a:lnTo>
                    <a:pt x="3850" y="2036"/>
                  </a:lnTo>
                  <a:lnTo>
                    <a:pt x="3868" y="2010"/>
                  </a:lnTo>
                  <a:lnTo>
                    <a:pt x="3884" y="1983"/>
                  </a:lnTo>
                  <a:lnTo>
                    <a:pt x="3900" y="1954"/>
                  </a:lnTo>
                  <a:lnTo>
                    <a:pt x="3915" y="1925"/>
                  </a:lnTo>
                  <a:lnTo>
                    <a:pt x="3930" y="1897"/>
                  </a:lnTo>
                  <a:lnTo>
                    <a:pt x="3944" y="1868"/>
                  </a:lnTo>
                  <a:lnTo>
                    <a:pt x="3957" y="1839"/>
                  </a:lnTo>
                  <a:lnTo>
                    <a:pt x="3970" y="1808"/>
                  </a:lnTo>
                  <a:lnTo>
                    <a:pt x="3981" y="1778"/>
                  </a:lnTo>
                  <a:lnTo>
                    <a:pt x="3993" y="1748"/>
                  </a:lnTo>
                  <a:lnTo>
                    <a:pt x="4003" y="1717"/>
                  </a:lnTo>
                  <a:lnTo>
                    <a:pt x="4012" y="1686"/>
                  </a:lnTo>
                  <a:lnTo>
                    <a:pt x="4021" y="1654"/>
                  </a:lnTo>
                  <a:lnTo>
                    <a:pt x="4029" y="1622"/>
                  </a:lnTo>
                  <a:lnTo>
                    <a:pt x="4036" y="1590"/>
                  </a:lnTo>
                  <a:lnTo>
                    <a:pt x="4042" y="1557"/>
                  </a:lnTo>
                  <a:lnTo>
                    <a:pt x="4048" y="1525"/>
                  </a:lnTo>
                  <a:lnTo>
                    <a:pt x="4052" y="1492"/>
                  </a:lnTo>
                  <a:lnTo>
                    <a:pt x="4057" y="1459"/>
                  </a:lnTo>
                  <a:lnTo>
                    <a:pt x="4060" y="1425"/>
                  </a:lnTo>
                  <a:lnTo>
                    <a:pt x="4062" y="1391"/>
                  </a:lnTo>
                  <a:lnTo>
                    <a:pt x="4063" y="1357"/>
                  </a:lnTo>
                  <a:lnTo>
                    <a:pt x="4063" y="1324"/>
                  </a:lnTo>
                  <a:lnTo>
                    <a:pt x="4063" y="1289"/>
                  </a:lnTo>
                  <a:lnTo>
                    <a:pt x="4062" y="1255"/>
                  </a:lnTo>
                  <a:lnTo>
                    <a:pt x="4060" y="1221"/>
                  </a:lnTo>
                  <a:lnTo>
                    <a:pt x="4057" y="1188"/>
                  </a:lnTo>
                  <a:lnTo>
                    <a:pt x="4052" y="1155"/>
                  </a:lnTo>
                  <a:lnTo>
                    <a:pt x="4048" y="1121"/>
                  </a:lnTo>
                  <a:lnTo>
                    <a:pt x="4042" y="1089"/>
                  </a:lnTo>
                  <a:lnTo>
                    <a:pt x="4036" y="1057"/>
                  </a:lnTo>
                  <a:lnTo>
                    <a:pt x="4029" y="1025"/>
                  </a:lnTo>
                  <a:lnTo>
                    <a:pt x="4021" y="993"/>
                  </a:lnTo>
                  <a:lnTo>
                    <a:pt x="4012" y="962"/>
                  </a:lnTo>
                  <a:lnTo>
                    <a:pt x="4003" y="930"/>
                  </a:lnTo>
                  <a:lnTo>
                    <a:pt x="3993" y="899"/>
                  </a:lnTo>
                  <a:lnTo>
                    <a:pt x="3981" y="868"/>
                  </a:lnTo>
                  <a:lnTo>
                    <a:pt x="3970" y="838"/>
                  </a:lnTo>
                  <a:lnTo>
                    <a:pt x="3957" y="809"/>
                  </a:lnTo>
                  <a:lnTo>
                    <a:pt x="3944" y="778"/>
                  </a:lnTo>
                  <a:lnTo>
                    <a:pt x="3930" y="750"/>
                  </a:lnTo>
                  <a:lnTo>
                    <a:pt x="3915" y="721"/>
                  </a:lnTo>
                  <a:lnTo>
                    <a:pt x="3900" y="693"/>
                  </a:lnTo>
                  <a:lnTo>
                    <a:pt x="3884" y="665"/>
                  </a:lnTo>
                  <a:lnTo>
                    <a:pt x="3868" y="638"/>
                  </a:lnTo>
                  <a:lnTo>
                    <a:pt x="3850" y="610"/>
                  </a:lnTo>
                  <a:lnTo>
                    <a:pt x="3832" y="584"/>
                  </a:lnTo>
                  <a:lnTo>
                    <a:pt x="3814" y="557"/>
                  </a:lnTo>
                  <a:lnTo>
                    <a:pt x="3795" y="532"/>
                  </a:lnTo>
                  <a:lnTo>
                    <a:pt x="3774" y="506"/>
                  </a:lnTo>
                  <a:lnTo>
                    <a:pt x="3754" y="481"/>
                  </a:lnTo>
                  <a:lnTo>
                    <a:pt x="3733" y="458"/>
                  </a:lnTo>
                  <a:lnTo>
                    <a:pt x="3711" y="433"/>
                  </a:lnTo>
                  <a:lnTo>
                    <a:pt x="3689" y="411"/>
                  </a:lnTo>
                  <a:lnTo>
                    <a:pt x="3667" y="388"/>
                  </a:lnTo>
                  <a:lnTo>
                    <a:pt x="3643" y="366"/>
                  </a:lnTo>
                  <a:lnTo>
                    <a:pt x="3619" y="344"/>
                  </a:lnTo>
                  <a:lnTo>
                    <a:pt x="3596" y="323"/>
                  </a:lnTo>
                  <a:lnTo>
                    <a:pt x="3571" y="303"/>
                  </a:lnTo>
                  <a:lnTo>
                    <a:pt x="3545" y="282"/>
                  </a:lnTo>
                  <a:lnTo>
                    <a:pt x="3519" y="263"/>
                  </a:lnTo>
                  <a:lnTo>
                    <a:pt x="3493" y="244"/>
                  </a:lnTo>
                  <a:lnTo>
                    <a:pt x="3466" y="226"/>
                  </a:lnTo>
                  <a:lnTo>
                    <a:pt x="3439" y="208"/>
                  </a:lnTo>
                  <a:lnTo>
                    <a:pt x="3411" y="191"/>
                  </a:lnTo>
                  <a:lnTo>
                    <a:pt x="3383" y="176"/>
                  </a:lnTo>
                  <a:lnTo>
                    <a:pt x="3355" y="160"/>
                  </a:lnTo>
                  <a:lnTo>
                    <a:pt x="3326" y="145"/>
                  </a:lnTo>
                  <a:lnTo>
                    <a:pt x="3297" y="131"/>
                  </a:lnTo>
                  <a:lnTo>
                    <a:pt x="3266" y="117"/>
                  </a:lnTo>
                  <a:lnTo>
                    <a:pt x="3236" y="104"/>
                  </a:lnTo>
                  <a:lnTo>
                    <a:pt x="3205" y="92"/>
                  </a:lnTo>
                  <a:lnTo>
                    <a:pt x="3175" y="80"/>
                  </a:lnTo>
                  <a:lnTo>
                    <a:pt x="3144" y="70"/>
                  </a:lnTo>
                  <a:lnTo>
                    <a:pt x="3112" y="60"/>
                  </a:lnTo>
                  <a:lnTo>
                    <a:pt x="3079" y="51"/>
                  </a:lnTo>
                  <a:lnTo>
                    <a:pt x="3047" y="42"/>
                  </a:lnTo>
                  <a:lnTo>
                    <a:pt x="3014" y="34"/>
                  </a:lnTo>
                  <a:lnTo>
                    <a:pt x="2982" y="27"/>
                  </a:lnTo>
                  <a:lnTo>
                    <a:pt x="2949" y="20"/>
                  </a:lnTo>
                  <a:lnTo>
                    <a:pt x="2915" y="15"/>
                  </a:lnTo>
                  <a:lnTo>
                    <a:pt x="2882" y="10"/>
                  </a:lnTo>
                  <a:lnTo>
                    <a:pt x="2847" y="7"/>
                  </a:lnTo>
                  <a:lnTo>
                    <a:pt x="2813" y="4"/>
                  </a:lnTo>
                  <a:lnTo>
                    <a:pt x="2778" y="1"/>
                  </a:lnTo>
                  <a:lnTo>
                    <a:pt x="2743" y="0"/>
                  </a:lnTo>
                  <a:lnTo>
                    <a:pt x="2708" y="0"/>
                  </a:lnTo>
                  <a:lnTo>
                    <a:pt x="2673" y="0"/>
                  </a:lnTo>
                  <a:lnTo>
                    <a:pt x="2639" y="1"/>
                  </a:lnTo>
                  <a:lnTo>
                    <a:pt x="2605" y="4"/>
                  </a:lnTo>
                  <a:lnTo>
                    <a:pt x="2570" y="7"/>
                  </a:lnTo>
                  <a:lnTo>
                    <a:pt x="2536" y="10"/>
                  </a:lnTo>
                  <a:lnTo>
                    <a:pt x="2503" y="15"/>
                  </a:lnTo>
                  <a:lnTo>
                    <a:pt x="2469" y="20"/>
                  </a:lnTo>
                  <a:lnTo>
                    <a:pt x="2436" y="27"/>
                  </a:lnTo>
                  <a:lnTo>
                    <a:pt x="2402" y="34"/>
                  </a:lnTo>
                  <a:lnTo>
                    <a:pt x="2370" y="42"/>
                  </a:lnTo>
                  <a:lnTo>
                    <a:pt x="2338" y="51"/>
                  </a:lnTo>
                  <a:lnTo>
                    <a:pt x="2306" y="60"/>
                  </a:lnTo>
                  <a:lnTo>
                    <a:pt x="2274" y="70"/>
                  </a:lnTo>
                  <a:lnTo>
                    <a:pt x="2243" y="80"/>
                  </a:lnTo>
                  <a:lnTo>
                    <a:pt x="2212" y="92"/>
                  </a:lnTo>
                  <a:lnTo>
                    <a:pt x="2181" y="104"/>
                  </a:lnTo>
                  <a:lnTo>
                    <a:pt x="2152" y="117"/>
                  </a:lnTo>
                  <a:lnTo>
                    <a:pt x="2121" y="131"/>
                  </a:lnTo>
                  <a:lnTo>
                    <a:pt x="2092" y="145"/>
                  </a:lnTo>
                  <a:lnTo>
                    <a:pt x="2063" y="160"/>
                  </a:lnTo>
                  <a:lnTo>
                    <a:pt x="2035" y="176"/>
                  </a:lnTo>
                  <a:lnTo>
                    <a:pt x="2007" y="191"/>
                  </a:lnTo>
                  <a:lnTo>
                    <a:pt x="1979" y="208"/>
                  </a:lnTo>
                  <a:lnTo>
                    <a:pt x="1952" y="226"/>
                  </a:lnTo>
                  <a:lnTo>
                    <a:pt x="1925" y="244"/>
                  </a:lnTo>
                  <a:lnTo>
                    <a:pt x="1899" y="263"/>
                  </a:lnTo>
                  <a:lnTo>
                    <a:pt x="1873" y="282"/>
                  </a:lnTo>
                  <a:lnTo>
                    <a:pt x="1847" y="303"/>
                  </a:lnTo>
                  <a:lnTo>
                    <a:pt x="1822" y="323"/>
                  </a:lnTo>
                  <a:lnTo>
                    <a:pt x="1797" y="344"/>
                  </a:lnTo>
                  <a:lnTo>
                    <a:pt x="1774" y="366"/>
                  </a:lnTo>
                  <a:lnTo>
                    <a:pt x="1751" y="388"/>
                  </a:lnTo>
                  <a:lnTo>
                    <a:pt x="1728" y="411"/>
                  </a:lnTo>
                  <a:lnTo>
                    <a:pt x="1706" y="433"/>
                  </a:lnTo>
                  <a:lnTo>
                    <a:pt x="1685" y="458"/>
                  </a:lnTo>
                  <a:lnTo>
                    <a:pt x="1664" y="481"/>
                  </a:lnTo>
                  <a:lnTo>
                    <a:pt x="1643" y="506"/>
                  </a:lnTo>
                  <a:lnTo>
                    <a:pt x="1623" y="532"/>
                  </a:lnTo>
                  <a:lnTo>
                    <a:pt x="1604" y="557"/>
                  </a:lnTo>
                  <a:lnTo>
                    <a:pt x="1586" y="584"/>
                  </a:lnTo>
                  <a:lnTo>
                    <a:pt x="1568" y="610"/>
                  </a:lnTo>
                  <a:lnTo>
                    <a:pt x="1550" y="638"/>
                  </a:lnTo>
                  <a:lnTo>
                    <a:pt x="1533" y="665"/>
                  </a:lnTo>
                  <a:lnTo>
                    <a:pt x="1517" y="693"/>
                  </a:lnTo>
                  <a:lnTo>
                    <a:pt x="1503" y="721"/>
                  </a:lnTo>
                  <a:lnTo>
                    <a:pt x="1488" y="750"/>
                  </a:lnTo>
                  <a:lnTo>
                    <a:pt x="1474" y="778"/>
                  </a:lnTo>
                  <a:lnTo>
                    <a:pt x="1461" y="809"/>
                  </a:lnTo>
                  <a:lnTo>
                    <a:pt x="1448" y="838"/>
                  </a:lnTo>
                  <a:lnTo>
                    <a:pt x="1436" y="868"/>
                  </a:lnTo>
                  <a:lnTo>
                    <a:pt x="1425" y="899"/>
                  </a:lnTo>
                  <a:lnTo>
                    <a:pt x="1415" y="930"/>
                  </a:lnTo>
                  <a:lnTo>
                    <a:pt x="1406" y="962"/>
                  </a:lnTo>
                  <a:lnTo>
                    <a:pt x="1397" y="993"/>
                  </a:lnTo>
                  <a:lnTo>
                    <a:pt x="1389" y="1025"/>
                  </a:lnTo>
                  <a:lnTo>
                    <a:pt x="1381" y="1057"/>
                  </a:lnTo>
                  <a:lnTo>
                    <a:pt x="1376" y="1089"/>
                  </a:lnTo>
                  <a:lnTo>
                    <a:pt x="1370" y="1121"/>
                  </a:lnTo>
                  <a:lnTo>
                    <a:pt x="1366" y="1155"/>
                  </a:lnTo>
                  <a:lnTo>
                    <a:pt x="1361" y="1188"/>
                  </a:lnTo>
                  <a:lnTo>
                    <a:pt x="1358" y="1221"/>
                  </a:lnTo>
                  <a:lnTo>
                    <a:pt x="1355" y="1255"/>
                  </a:lnTo>
                  <a:lnTo>
                    <a:pt x="1354" y="1289"/>
                  </a:lnTo>
                  <a:lnTo>
                    <a:pt x="1354" y="1324"/>
                  </a:lnTo>
                  <a:lnTo>
                    <a:pt x="1354" y="1357"/>
                  </a:lnTo>
                  <a:lnTo>
                    <a:pt x="1355" y="1391"/>
                  </a:lnTo>
                  <a:lnTo>
                    <a:pt x="1358" y="1425"/>
                  </a:lnTo>
                  <a:lnTo>
                    <a:pt x="1361" y="1459"/>
                  </a:lnTo>
                  <a:lnTo>
                    <a:pt x="1366" y="1492"/>
                  </a:lnTo>
                  <a:lnTo>
                    <a:pt x="1370" y="1525"/>
                  </a:lnTo>
                  <a:lnTo>
                    <a:pt x="1376" y="1557"/>
                  </a:lnTo>
                  <a:lnTo>
                    <a:pt x="1381" y="1590"/>
                  </a:lnTo>
                  <a:lnTo>
                    <a:pt x="1389" y="1622"/>
                  </a:lnTo>
                  <a:lnTo>
                    <a:pt x="1397" y="1654"/>
                  </a:lnTo>
                  <a:lnTo>
                    <a:pt x="1406" y="1686"/>
                  </a:lnTo>
                  <a:lnTo>
                    <a:pt x="1415" y="1717"/>
                  </a:lnTo>
                  <a:lnTo>
                    <a:pt x="1425" y="1748"/>
                  </a:lnTo>
                  <a:lnTo>
                    <a:pt x="1436" y="1778"/>
                  </a:lnTo>
                  <a:lnTo>
                    <a:pt x="1448" y="1808"/>
                  </a:lnTo>
                  <a:lnTo>
                    <a:pt x="1461" y="1839"/>
                  </a:lnTo>
                  <a:lnTo>
                    <a:pt x="1474" y="1868"/>
                  </a:lnTo>
                  <a:lnTo>
                    <a:pt x="1488" y="1897"/>
                  </a:lnTo>
                  <a:lnTo>
                    <a:pt x="1503" y="1925"/>
                  </a:lnTo>
                  <a:lnTo>
                    <a:pt x="1517" y="1954"/>
                  </a:lnTo>
                  <a:lnTo>
                    <a:pt x="1533" y="1983"/>
                  </a:lnTo>
                  <a:lnTo>
                    <a:pt x="1550" y="2010"/>
                  </a:lnTo>
                  <a:lnTo>
                    <a:pt x="1568" y="2036"/>
                  </a:lnTo>
                  <a:lnTo>
                    <a:pt x="1586" y="2063"/>
                  </a:lnTo>
                  <a:lnTo>
                    <a:pt x="1604" y="2089"/>
                  </a:lnTo>
                  <a:lnTo>
                    <a:pt x="1623" y="2115"/>
                  </a:lnTo>
                  <a:lnTo>
                    <a:pt x="1643" y="2140"/>
                  </a:lnTo>
                  <a:lnTo>
                    <a:pt x="1664" y="2165"/>
                  </a:lnTo>
                  <a:lnTo>
                    <a:pt x="1685" y="2189"/>
                  </a:lnTo>
                  <a:lnTo>
                    <a:pt x="1706" y="2213"/>
                  </a:lnTo>
                  <a:lnTo>
                    <a:pt x="1728" y="2237"/>
                  </a:lnTo>
                  <a:lnTo>
                    <a:pt x="1751" y="2259"/>
                  </a:lnTo>
                  <a:lnTo>
                    <a:pt x="1774" y="2282"/>
                  </a:lnTo>
                  <a:lnTo>
                    <a:pt x="1797" y="2303"/>
                  </a:lnTo>
                  <a:lnTo>
                    <a:pt x="1822" y="2324"/>
                  </a:lnTo>
                  <a:lnTo>
                    <a:pt x="1847" y="2345"/>
                  </a:lnTo>
                  <a:lnTo>
                    <a:pt x="1873" y="2365"/>
                  </a:lnTo>
                  <a:lnTo>
                    <a:pt x="1899" y="2384"/>
                  </a:lnTo>
                  <a:lnTo>
                    <a:pt x="1925" y="2403"/>
                  </a:lnTo>
                  <a:lnTo>
                    <a:pt x="1952" y="2421"/>
                  </a:lnTo>
                  <a:lnTo>
                    <a:pt x="1979" y="2438"/>
                  </a:lnTo>
                  <a:lnTo>
                    <a:pt x="2007" y="2455"/>
                  </a:lnTo>
                  <a:lnTo>
                    <a:pt x="2035" y="2472"/>
                  </a:lnTo>
                  <a:lnTo>
                    <a:pt x="2063" y="2487"/>
                  </a:lnTo>
                  <a:lnTo>
                    <a:pt x="2092" y="2502"/>
                  </a:lnTo>
                  <a:lnTo>
                    <a:pt x="2121" y="2517"/>
                  </a:lnTo>
                  <a:lnTo>
                    <a:pt x="2152" y="2530"/>
                  </a:lnTo>
                  <a:lnTo>
                    <a:pt x="2181" y="2542"/>
                  </a:lnTo>
                  <a:lnTo>
                    <a:pt x="2212" y="2555"/>
                  </a:lnTo>
                  <a:lnTo>
                    <a:pt x="2243" y="2566"/>
                  </a:lnTo>
                  <a:lnTo>
                    <a:pt x="2274" y="2577"/>
                  </a:lnTo>
                  <a:lnTo>
                    <a:pt x="2306" y="2587"/>
                  </a:lnTo>
                  <a:lnTo>
                    <a:pt x="2338" y="2596"/>
                  </a:lnTo>
                  <a:lnTo>
                    <a:pt x="2370" y="2605"/>
                  </a:lnTo>
                  <a:lnTo>
                    <a:pt x="2402" y="2613"/>
                  </a:lnTo>
                  <a:lnTo>
                    <a:pt x="2436" y="2620"/>
                  </a:lnTo>
                  <a:lnTo>
                    <a:pt x="2469" y="2626"/>
                  </a:lnTo>
                  <a:lnTo>
                    <a:pt x="2503" y="2631"/>
                  </a:lnTo>
                  <a:lnTo>
                    <a:pt x="2536" y="2636"/>
                  </a:lnTo>
                  <a:lnTo>
                    <a:pt x="2570" y="2640"/>
                  </a:lnTo>
                  <a:lnTo>
                    <a:pt x="2605" y="2643"/>
                  </a:lnTo>
                  <a:lnTo>
                    <a:pt x="2639" y="2645"/>
                  </a:lnTo>
                  <a:lnTo>
                    <a:pt x="2673" y="2646"/>
                  </a:lnTo>
                  <a:lnTo>
                    <a:pt x="2708" y="264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noProof="1">
                <a:solidFill>
                  <a:srgbClr val="FFFFFF"/>
                </a:solidFill>
              </a:endParaRPr>
            </a:p>
          </p:txBody>
        </p:sp>
      </p:grpSp>
      <p:sp>
        <p:nvSpPr>
          <p:cNvPr id="26633" name="文本框 1027">
            <a:extLst>
              <a:ext uri="{FF2B5EF4-FFF2-40B4-BE49-F238E27FC236}">
                <a16:creationId xmlns:a16="http://schemas.microsoft.com/office/drawing/2014/main" id="{B1A05911-7286-4668-90FB-C267428B69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2080" y="3832058"/>
            <a:ext cx="22621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 b="1" dirty="0">
                <a:solidFill>
                  <a:srgbClr val="043B70"/>
                </a:solidFill>
              </a:rPr>
              <a:t>籌備處主任：陳志偉</a:t>
            </a:r>
            <a:endParaRPr lang="zh-CN" altLang="en-US" sz="1800" b="1" dirty="0">
              <a:solidFill>
                <a:srgbClr val="043B70"/>
              </a:solidFill>
            </a:endParaRPr>
          </a:p>
        </p:txBody>
      </p:sp>
      <p:sp>
        <p:nvSpPr>
          <p:cNvPr id="26635" name="文本框 1066">
            <a:extLst>
              <a:ext uri="{FF2B5EF4-FFF2-40B4-BE49-F238E27FC236}">
                <a16:creationId xmlns:a16="http://schemas.microsoft.com/office/drawing/2014/main" id="{13964E5D-9B20-42CF-A4E7-8419602FB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8890" y="774574"/>
            <a:ext cx="57246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600" b="1" dirty="0">
                <a:solidFill>
                  <a:srgbClr val="90AD33"/>
                </a:solidFill>
              </a:rPr>
              <a:t>國立屏科實驗高級中等學校</a:t>
            </a:r>
            <a:endParaRPr lang="zh-CN" altLang="en-US" sz="3600" b="1" dirty="0">
              <a:solidFill>
                <a:srgbClr val="90AD33"/>
              </a:solidFill>
            </a:endParaRPr>
          </a:p>
        </p:txBody>
      </p:sp>
      <p:sp>
        <p:nvSpPr>
          <p:cNvPr id="1068" name="矩形 1067">
            <a:extLst>
              <a:ext uri="{FF2B5EF4-FFF2-40B4-BE49-F238E27FC236}">
                <a16:creationId xmlns:a16="http://schemas.microsoft.com/office/drawing/2014/main" id="{A8D44B89-E37B-4873-83AF-3D5E616AD15E}"/>
              </a:ext>
            </a:extLst>
          </p:cNvPr>
          <p:cNvSpPr/>
          <p:nvPr/>
        </p:nvSpPr>
        <p:spPr>
          <a:xfrm>
            <a:off x="1466850" y="2439987"/>
            <a:ext cx="9677400" cy="2720517"/>
          </a:xfrm>
          <a:prstGeom prst="rect">
            <a:avLst/>
          </a:prstGeom>
          <a:noFill/>
          <a:ln w="25400">
            <a:solidFill>
              <a:srgbClr val="4B64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1069" name="矩形 1068">
            <a:extLst>
              <a:ext uri="{FF2B5EF4-FFF2-40B4-BE49-F238E27FC236}">
                <a16:creationId xmlns:a16="http://schemas.microsoft.com/office/drawing/2014/main" id="{E5230864-CDEA-4818-B7F5-8617837C022B}"/>
              </a:ext>
            </a:extLst>
          </p:cNvPr>
          <p:cNvSpPr/>
          <p:nvPr/>
        </p:nvSpPr>
        <p:spPr>
          <a:xfrm>
            <a:off x="10862660" y="5149392"/>
            <a:ext cx="476250" cy="476250"/>
          </a:xfrm>
          <a:prstGeom prst="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117" name="矩形 116">
            <a:extLst>
              <a:ext uri="{FF2B5EF4-FFF2-40B4-BE49-F238E27FC236}">
                <a16:creationId xmlns:a16="http://schemas.microsoft.com/office/drawing/2014/main" id="{74ADE4ED-DF30-4527-BCF1-333990566E41}"/>
              </a:ext>
            </a:extLst>
          </p:cNvPr>
          <p:cNvSpPr/>
          <p:nvPr/>
        </p:nvSpPr>
        <p:spPr>
          <a:xfrm>
            <a:off x="10637838" y="4909450"/>
            <a:ext cx="474662" cy="474662"/>
          </a:xfrm>
          <a:prstGeom prst="rect">
            <a:avLst/>
          </a:prstGeom>
          <a:solidFill>
            <a:srgbClr val="4B649F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118" name="矩形 117">
            <a:extLst>
              <a:ext uri="{FF2B5EF4-FFF2-40B4-BE49-F238E27FC236}">
                <a16:creationId xmlns:a16="http://schemas.microsoft.com/office/drawing/2014/main" id="{C997E3C0-00AE-4EFC-92B3-F77DA918533B}"/>
              </a:ext>
            </a:extLst>
          </p:cNvPr>
          <p:cNvSpPr/>
          <p:nvPr/>
        </p:nvSpPr>
        <p:spPr>
          <a:xfrm>
            <a:off x="1308100" y="2233613"/>
            <a:ext cx="474663" cy="474662"/>
          </a:xfrm>
          <a:prstGeom prst="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119" name="矩形 118">
            <a:extLst>
              <a:ext uri="{FF2B5EF4-FFF2-40B4-BE49-F238E27FC236}">
                <a16:creationId xmlns:a16="http://schemas.microsoft.com/office/drawing/2014/main" id="{D4C6DB80-BA07-4BD9-9EE6-ED0AC7F54E9B}"/>
              </a:ext>
            </a:extLst>
          </p:cNvPr>
          <p:cNvSpPr/>
          <p:nvPr/>
        </p:nvSpPr>
        <p:spPr>
          <a:xfrm>
            <a:off x="1460500" y="2386013"/>
            <a:ext cx="474663" cy="474662"/>
          </a:xfrm>
          <a:prstGeom prst="rect">
            <a:avLst/>
          </a:prstGeom>
          <a:solidFill>
            <a:srgbClr val="4B649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F6B3020-D578-6D6A-1978-1826AA450C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081" y="1051749"/>
            <a:ext cx="2445514" cy="2445514"/>
          </a:xfrm>
          <a:prstGeom prst="rect">
            <a:avLst/>
          </a:prstGeom>
        </p:spPr>
      </p:pic>
      <p:sp>
        <p:nvSpPr>
          <p:cNvPr id="4" name="文本框 1066">
            <a:extLst>
              <a:ext uri="{FF2B5EF4-FFF2-40B4-BE49-F238E27FC236}">
                <a16:creationId xmlns:a16="http://schemas.microsoft.com/office/drawing/2014/main" id="{50C575E1-8FD1-F04B-274B-4D5400376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7552" y="1317338"/>
            <a:ext cx="57759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600" b="1" dirty="0">
                <a:solidFill>
                  <a:srgbClr val="043B70"/>
                </a:solidFill>
              </a:rPr>
              <a:t>N</a:t>
            </a:r>
            <a:r>
              <a:rPr lang="en-US" altLang="zh-TW" sz="1600" dirty="0">
                <a:solidFill>
                  <a:srgbClr val="043B70"/>
                </a:solidFill>
              </a:rPr>
              <a:t>ational </a:t>
            </a:r>
            <a:r>
              <a:rPr lang="en-US" altLang="zh-TW" sz="1600" b="1" dirty="0">
                <a:solidFill>
                  <a:srgbClr val="043B70"/>
                </a:solidFill>
              </a:rPr>
              <a:t>E</a:t>
            </a:r>
            <a:r>
              <a:rPr lang="en-US" altLang="zh-TW" sz="1600" dirty="0">
                <a:solidFill>
                  <a:srgbClr val="043B70"/>
                </a:solidFill>
              </a:rPr>
              <a:t>xperimental </a:t>
            </a:r>
            <a:r>
              <a:rPr lang="en-US" altLang="zh-TW" sz="1600" b="1" dirty="0">
                <a:solidFill>
                  <a:srgbClr val="043B70"/>
                </a:solidFill>
              </a:rPr>
              <a:t>H</a:t>
            </a:r>
            <a:r>
              <a:rPr lang="en-US" altLang="zh-TW" sz="1600" dirty="0">
                <a:solidFill>
                  <a:srgbClr val="043B70"/>
                </a:solidFill>
              </a:rPr>
              <a:t>igh </a:t>
            </a:r>
            <a:r>
              <a:rPr lang="en-US" altLang="zh-TW" sz="1600" b="1" dirty="0">
                <a:solidFill>
                  <a:srgbClr val="043B70"/>
                </a:solidFill>
              </a:rPr>
              <a:t>S</a:t>
            </a:r>
            <a:r>
              <a:rPr lang="en-US" altLang="zh-TW" sz="1600" dirty="0">
                <a:solidFill>
                  <a:srgbClr val="043B70"/>
                </a:solidFill>
              </a:rPr>
              <a:t>chool at </a:t>
            </a:r>
            <a:r>
              <a:rPr lang="en-US" altLang="zh-TW" sz="1600" b="1" dirty="0" err="1">
                <a:solidFill>
                  <a:srgbClr val="043B70"/>
                </a:solidFill>
              </a:rPr>
              <a:t>P</a:t>
            </a:r>
            <a:r>
              <a:rPr lang="en-US" altLang="zh-TW" sz="1600" dirty="0" err="1">
                <a:solidFill>
                  <a:srgbClr val="043B70"/>
                </a:solidFill>
              </a:rPr>
              <a:t>ing</a:t>
            </a:r>
            <a:r>
              <a:rPr lang="en-US" altLang="zh-TW" sz="1600" b="1" dirty="0" err="1">
                <a:solidFill>
                  <a:srgbClr val="043B70"/>
                </a:solidFill>
              </a:rPr>
              <a:t>T</a:t>
            </a:r>
            <a:r>
              <a:rPr lang="en-US" altLang="zh-TW" sz="1600" dirty="0" err="1">
                <a:solidFill>
                  <a:srgbClr val="043B70"/>
                </a:solidFill>
              </a:rPr>
              <a:t>ung</a:t>
            </a:r>
            <a:r>
              <a:rPr lang="en-US" altLang="zh-TW" sz="1600" dirty="0">
                <a:solidFill>
                  <a:srgbClr val="043B70"/>
                </a:solidFill>
              </a:rPr>
              <a:t> </a:t>
            </a:r>
            <a:r>
              <a:rPr lang="en-US" altLang="zh-TW" sz="1600" b="1" dirty="0">
                <a:solidFill>
                  <a:srgbClr val="043B70"/>
                </a:solidFill>
              </a:rPr>
              <a:t>S</a:t>
            </a:r>
            <a:r>
              <a:rPr lang="en-US" altLang="zh-TW" sz="1600" dirty="0">
                <a:solidFill>
                  <a:srgbClr val="043B70"/>
                </a:solidFill>
              </a:rPr>
              <a:t>cience </a:t>
            </a:r>
            <a:r>
              <a:rPr lang="en-US" altLang="zh-TW" sz="1600" b="1" dirty="0">
                <a:solidFill>
                  <a:srgbClr val="043B70"/>
                </a:solidFill>
              </a:rPr>
              <a:t>P</a:t>
            </a:r>
            <a:r>
              <a:rPr lang="en-US" altLang="zh-TW" sz="1600" dirty="0">
                <a:solidFill>
                  <a:srgbClr val="043B70"/>
                </a:solidFill>
              </a:rPr>
              <a:t>ark</a:t>
            </a:r>
            <a:endParaRPr lang="zh-CN" altLang="en-US" sz="1600" dirty="0">
              <a:solidFill>
                <a:srgbClr val="043B70"/>
              </a:solidFill>
            </a:endParaRPr>
          </a:p>
        </p:txBody>
      </p:sp>
      <p:sp>
        <p:nvSpPr>
          <p:cNvPr id="7" name="文本框 1066">
            <a:extLst>
              <a:ext uri="{FF2B5EF4-FFF2-40B4-BE49-F238E27FC236}">
                <a16:creationId xmlns:a16="http://schemas.microsoft.com/office/drawing/2014/main" id="{B33EB8BA-2E7A-2A96-87C0-23C8DDF70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0749" y="1980005"/>
            <a:ext cx="27194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b="1" dirty="0">
                <a:solidFill>
                  <a:srgbClr val="90AD33"/>
                </a:solidFill>
              </a:rPr>
              <a:t>Introduction</a:t>
            </a:r>
            <a:endParaRPr lang="zh-CN" altLang="en-US" dirty="0">
              <a:solidFill>
                <a:srgbClr val="90AD33"/>
              </a:solidFill>
            </a:endParaRPr>
          </a:p>
        </p:txBody>
      </p:sp>
      <p:sp>
        <p:nvSpPr>
          <p:cNvPr id="8" name="文本框 1066">
            <a:extLst>
              <a:ext uri="{FF2B5EF4-FFF2-40B4-BE49-F238E27FC236}">
                <a16:creationId xmlns:a16="http://schemas.microsoft.com/office/drawing/2014/main" id="{29829B80-05A5-E1D0-37E1-B4DF1E704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2079" y="4109265"/>
            <a:ext cx="30376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2000" b="1" dirty="0">
                <a:solidFill>
                  <a:srgbClr val="90AD33"/>
                </a:solidFill>
              </a:rPr>
              <a:t>Presenter:  </a:t>
            </a:r>
            <a:r>
              <a:rPr lang="en-US" altLang="zh-TW" sz="2000" b="1" dirty="0" err="1">
                <a:solidFill>
                  <a:srgbClr val="90AD33"/>
                </a:solidFill>
              </a:rPr>
              <a:t>Veck</a:t>
            </a:r>
            <a:r>
              <a:rPr lang="en-US" altLang="zh-TW" sz="2000" b="1" dirty="0">
                <a:solidFill>
                  <a:srgbClr val="90AD33"/>
                </a:solidFill>
              </a:rPr>
              <a:t> Chen</a:t>
            </a:r>
            <a:endParaRPr lang="zh-CN" altLang="en-US" sz="2000" dirty="0">
              <a:solidFill>
                <a:srgbClr val="90AD33"/>
              </a:solidFill>
            </a:endParaRPr>
          </a:p>
        </p:txBody>
      </p:sp>
      <p:sp>
        <p:nvSpPr>
          <p:cNvPr id="2" name="文本框 1066">
            <a:extLst>
              <a:ext uri="{FF2B5EF4-FFF2-40B4-BE49-F238E27FC236}">
                <a16:creationId xmlns:a16="http://schemas.microsoft.com/office/drawing/2014/main" id="{629B85CB-3E94-4FED-4420-FA7846B58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2747" y="3343930"/>
            <a:ext cx="24455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b="1" dirty="0">
                <a:solidFill>
                  <a:srgbClr val="90AD33"/>
                </a:solidFill>
              </a:rPr>
              <a:t>屏科實中簡介</a:t>
            </a:r>
            <a:endParaRPr lang="zh-CN" altLang="en-US" dirty="0">
              <a:solidFill>
                <a:srgbClr val="90AD33"/>
              </a:solidFill>
            </a:endParaRPr>
          </a:p>
        </p:txBody>
      </p:sp>
      <p:sp>
        <p:nvSpPr>
          <p:cNvPr id="5" name="文本框 1027">
            <a:extLst>
              <a:ext uri="{FF2B5EF4-FFF2-40B4-BE49-F238E27FC236}">
                <a16:creationId xmlns:a16="http://schemas.microsoft.com/office/drawing/2014/main" id="{A6C1AACB-326F-CB02-9913-4EFC41251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2079" y="4535929"/>
            <a:ext cx="27238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 b="1" dirty="0">
                <a:solidFill>
                  <a:srgbClr val="043B70"/>
                </a:solidFill>
              </a:rPr>
              <a:t>籌備處總務主任：張揚暉</a:t>
            </a:r>
            <a:endParaRPr lang="zh-CN" altLang="en-US" sz="1800" b="1" dirty="0">
              <a:solidFill>
                <a:srgbClr val="043B70"/>
              </a:solidFill>
            </a:endParaRPr>
          </a:p>
        </p:txBody>
      </p:sp>
      <p:sp>
        <p:nvSpPr>
          <p:cNvPr id="6" name="文本框 1066">
            <a:extLst>
              <a:ext uri="{FF2B5EF4-FFF2-40B4-BE49-F238E27FC236}">
                <a16:creationId xmlns:a16="http://schemas.microsoft.com/office/drawing/2014/main" id="{BD51931E-F7D0-CD91-DBB7-E9899182D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7236" y="4770969"/>
            <a:ext cx="16670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2000" b="1" dirty="0">
                <a:solidFill>
                  <a:srgbClr val="90AD33"/>
                </a:solidFill>
              </a:rPr>
              <a:t>Colo Chang</a:t>
            </a:r>
            <a:endParaRPr lang="zh-CN" altLang="en-US" sz="2000" dirty="0">
              <a:solidFill>
                <a:srgbClr val="90AD33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图片 6">
            <a:extLst>
              <a:ext uri="{FF2B5EF4-FFF2-40B4-BE49-F238E27FC236}">
                <a16:creationId xmlns:a16="http://schemas.microsoft.com/office/drawing/2014/main" id="{893DCAE7-43F9-4168-801D-F529892C3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88" y="5200650"/>
            <a:ext cx="5865812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文本框 62">
            <a:extLst>
              <a:ext uri="{FF2B5EF4-FFF2-40B4-BE49-F238E27FC236}">
                <a16:creationId xmlns:a16="http://schemas.microsoft.com/office/drawing/2014/main" id="{05B38BAA-90AB-43CE-9EE2-AB2A32E85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2633663"/>
            <a:ext cx="824458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4800" b="1" dirty="0">
                <a:solidFill>
                  <a:srgbClr val="083B70"/>
                </a:solidFill>
              </a:rPr>
              <a:t>請問是否未來會有各區域學校交通車接送，方便家住較遠學生上課</a:t>
            </a:r>
            <a:r>
              <a:rPr lang="en-US" altLang="zh-TW" sz="4800" b="1" dirty="0">
                <a:solidFill>
                  <a:srgbClr val="083B70"/>
                </a:solidFill>
              </a:rPr>
              <a:t>?</a:t>
            </a:r>
            <a:endParaRPr lang="zh-CN" altLang="en-US" sz="4800" b="1" dirty="0">
              <a:solidFill>
                <a:srgbClr val="083B70"/>
              </a:solidFill>
            </a:endParaRPr>
          </a:p>
        </p:txBody>
      </p:sp>
      <p:sp>
        <p:nvSpPr>
          <p:cNvPr id="50185" name="文本框 1027">
            <a:extLst>
              <a:ext uri="{FF2B5EF4-FFF2-40B4-BE49-F238E27FC236}">
                <a16:creationId xmlns:a16="http://schemas.microsoft.com/office/drawing/2014/main" id="{9B7B8D75-E712-4954-BD53-AEF3FCC87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2463" y="1733997"/>
            <a:ext cx="29358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4800" b="1" dirty="0">
                <a:solidFill>
                  <a:srgbClr val="90AD33"/>
                </a:solidFill>
              </a:rPr>
              <a:t>FAQ 1</a:t>
            </a:r>
          </a:p>
        </p:txBody>
      </p:sp>
      <p:sp>
        <p:nvSpPr>
          <p:cNvPr id="1068" name="矩形 1067">
            <a:extLst>
              <a:ext uri="{FF2B5EF4-FFF2-40B4-BE49-F238E27FC236}">
                <a16:creationId xmlns:a16="http://schemas.microsoft.com/office/drawing/2014/main" id="{9D9D3A56-E346-44CD-91D3-535460ADF282}"/>
              </a:ext>
            </a:extLst>
          </p:cNvPr>
          <p:cNvSpPr/>
          <p:nvPr/>
        </p:nvSpPr>
        <p:spPr>
          <a:xfrm>
            <a:off x="1466850" y="2439987"/>
            <a:ext cx="9677400" cy="2516981"/>
          </a:xfrm>
          <a:prstGeom prst="rect">
            <a:avLst/>
          </a:prstGeom>
          <a:noFill/>
          <a:ln w="25400">
            <a:solidFill>
              <a:srgbClr val="4B64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1069" name="矩形 1068">
            <a:extLst>
              <a:ext uri="{FF2B5EF4-FFF2-40B4-BE49-F238E27FC236}">
                <a16:creationId xmlns:a16="http://schemas.microsoft.com/office/drawing/2014/main" id="{8206E572-D842-456B-AF95-EDEB852CC945}"/>
              </a:ext>
            </a:extLst>
          </p:cNvPr>
          <p:cNvSpPr/>
          <p:nvPr/>
        </p:nvSpPr>
        <p:spPr>
          <a:xfrm>
            <a:off x="10924413" y="4758246"/>
            <a:ext cx="476250" cy="476250"/>
          </a:xfrm>
          <a:prstGeom prst="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117" name="矩形 116">
            <a:extLst>
              <a:ext uri="{FF2B5EF4-FFF2-40B4-BE49-F238E27FC236}">
                <a16:creationId xmlns:a16="http://schemas.microsoft.com/office/drawing/2014/main" id="{25742DE4-5729-4552-81CC-8EDD37E49F90}"/>
              </a:ext>
            </a:extLst>
          </p:cNvPr>
          <p:cNvSpPr/>
          <p:nvPr/>
        </p:nvSpPr>
        <p:spPr>
          <a:xfrm>
            <a:off x="10665270" y="4529646"/>
            <a:ext cx="474662" cy="474662"/>
          </a:xfrm>
          <a:prstGeom prst="rect">
            <a:avLst/>
          </a:prstGeom>
          <a:solidFill>
            <a:srgbClr val="4B649F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118" name="矩形 117">
            <a:extLst>
              <a:ext uri="{FF2B5EF4-FFF2-40B4-BE49-F238E27FC236}">
                <a16:creationId xmlns:a16="http://schemas.microsoft.com/office/drawing/2014/main" id="{09B66E8D-9486-4066-A8D3-4282D5687BEF}"/>
              </a:ext>
            </a:extLst>
          </p:cNvPr>
          <p:cNvSpPr/>
          <p:nvPr/>
        </p:nvSpPr>
        <p:spPr>
          <a:xfrm>
            <a:off x="1308100" y="2233613"/>
            <a:ext cx="474663" cy="474662"/>
          </a:xfrm>
          <a:prstGeom prst="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119" name="矩形 118">
            <a:extLst>
              <a:ext uri="{FF2B5EF4-FFF2-40B4-BE49-F238E27FC236}">
                <a16:creationId xmlns:a16="http://schemas.microsoft.com/office/drawing/2014/main" id="{BB28D89C-FFCA-4988-A90B-775B76204155}"/>
              </a:ext>
            </a:extLst>
          </p:cNvPr>
          <p:cNvSpPr/>
          <p:nvPr/>
        </p:nvSpPr>
        <p:spPr>
          <a:xfrm>
            <a:off x="1460500" y="2386013"/>
            <a:ext cx="474663" cy="474662"/>
          </a:xfrm>
          <a:prstGeom prst="rect">
            <a:avLst/>
          </a:prstGeom>
          <a:solidFill>
            <a:srgbClr val="4B649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2" name="任意多边形 47">
            <a:extLst>
              <a:ext uri="{FF2B5EF4-FFF2-40B4-BE49-F238E27FC236}">
                <a16:creationId xmlns:a16="http://schemas.microsoft.com/office/drawing/2014/main" id="{F064FA86-40EC-BA58-3DF9-8C0621CEBBE8}"/>
              </a:ext>
            </a:extLst>
          </p:cNvPr>
          <p:cNvSpPr/>
          <p:nvPr/>
        </p:nvSpPr>
        <p:spPr>
          <a:xfrm rot="5400000">
            <a:off x="3904861" y="-3447661"/>
            <a:ext cx="914400" cy="8724122"/>
          </a:xfrm>
          <a:custGeom>
            <a:avLst/>
            <a:gdLst>
              <a:gd name="connsiteX0" fmla="*/ 0 w 990604"/>
              <a:gd name="connsiteY0" fmla="*/ 5956738 h 5956738"/>
              <a:gd name="connsiteX1" fmla="*/ 0 w 990604"/>
              <a:gd name="connsiteY1" fmla="*/ 317938 h 5956738"/>
              <a:gd name="connsiteX2" fmla="*/ 6 w 990604"/>
              <a:gd name="connsiteY2" fmla="*/ 317938 h 5956738"/>
              <a:gd name="connsiteX3" fmla="*/ 495305 w 990604"/>
              <a:gd name="connsiteY3" fmla="*/ 0 h 5956738"/>
              <a:gd name="connsiteX4" fmla="*/ 990604 w 990604"/>
              <a:gd name="connsiteY4" fmla="*/ 317938 h 5956738"/>
              <a:gd name="connsiteX5" fmla="*/ 990601 w 990604"/>
              <a:gd name="connsiteY5" fmla="*/ 317938 h 5956738"/>
              <a:gd name="connsiteX6" fmla="*/ 990601 w 990604"/>
              <a:gd name="connsiteY6" fmla="*/ 5956738 h 5956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0604" h="5956738">
                <a:moveTo>
                  <a:pt x="0" y="5956738"/>
                </a:moveTo>
                <a:lnTo>
                  <a:pt x="0" y="317938"/>
                </a:lnTo>
                <a:lnTo>
                  <a:pt x="6" y="317938"/>
                </a:lnTo>
                <a:lnTo>
                  <a:pt x="495305" y="0"/>
                </a:lnTo>
                <a:lnTo>
                  <a:pt x="990604" y="317938"/>
                </a:lnTo>
                <a:lnTo>
                  <a:pt x="990601" y="317938"/>
                </a:lnTo>
                <a:lnTo>
                  <a:pt x="990601" y="5956738"/>
                </a:lnTo>
                <a:close/>
              </a:path>
            </a:pathLst>
          </a:custGeom>
          <a:solidFill>
            <a:srgbClr val="083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3" name="文本框 1066">
            <a:extLst>
              <a:ext uri="{FF2B5EF4-FFF2-40B4-BE49-F238E27FC236}">
                <a16:creationId xmlns:a16="http://schemas.microsoft.com/office/drawing/2014/main" id="{097790BC-1F20-0F08-6C30-E2BA3619B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8890" y="823734"/>
            <a:ext cx="51090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200" b="1" dirty="0">
                <a:solidFill>
                  <a:srgbClr val="90AD33"/>
                </a:solidFill>
              </a:rPr>
              <a:t>國立屏科實驗高級中等學校</a:t>
            </a:r>
            <a:endParaRPr lang="zh-CN" altLang="en-US" sz="3200" b="1" dirty="0">
              <a:solidFill>
                <a:srgbClr val="90AD33"/>
              </a:solidFill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E310748-F65A-206B-DE7C-D132E74924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448" y="834388"/>
            <a:ext cx="2445514" cy="2445514"/>
          </a:xfrm>
          <a:prstGeom prst="rect">
            <a:avLst/>
          </a:prstGeom>
        </p:spPr>
      </p:pic>
      <p:sp>
        <p:nvSpPr>
          <p:cNvPr id="5" name="文本框 1066">
            <a:extLst>
              <a:ext uri="{FF2B5EF4-FFF2-40B4-BE49-F238E27FC236}">
                <a16:creationId xmlns:a16="http://schemas.microsoft.com/office/drawing/2014/main" id="{8BE406B3-E3B5-A52E-EA68-83A70393C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7552" y="1317338"/>
            <a:ext cx="57759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600" b="1" dirty="0">
                <a:solidFill>
                  <a:srgbClr val="083B70"/>
                </a:solidFill>
              </a:rPr>
              <a:t>N</a:t>
            </a:r>
            <a:r>
              <a:rPr lang="en-US" altLang="zh-TW" sz="1600" dirty="0">
                <a:solidFill>
                  <a:srgbClr val="083B70"/>
                </a:solidFill>
              </a:rPr>
              <a:t>ational </a:t>
            </a:r>
            <a:r>
              <a:rPr lang="en-US" altLang="zh-TW" sz="1600" b="1" dirty="0">
                <a:solidFill>
                  <a:srgbClr val="083B70"/>
                </a:solidFill>
              </a:rPr>
              <a:t>E</a:t>
            </a:r>
            <a:r>
              <a:rPr lang="en-US" altLang="zh-TW" sz="1600" dirty="0">
                <a:solidFill>
                  <a:srgbClr val="083B70"/>
                </a:solidFill>
              </a:rPr>
              <a:t>xperimental </a:t>
            </a:r>
            <a:r>
              <a:rPr lang="en-US" altLang="zh-TW" sz="1600" b="1" dirty="0">
                <a:solidFill>
                  <a:srgbClr val="083B70"/>
                </a:solidFill>
              </a:rPr>
              <a:t>H</a:t>
            </a:r>
            <a:r>
              <a:rPr lang="en-US" altLang="zh-TW" sz="1600" dirty="0">
                <a:solidFill>
                  <a:srgbClr val="083B70"/>
                </a:solidFill>
              </a:rPr>
              <a:t>igh </a:t>
            </a:r>
            <a:r>
              <a:rPr lang="en-US" altLang="zh-TW" sz="1600" b="1" dirty="0">
                <a:solidFill>
                  <a:srgbClr val="083B70"/>
                </a:solidFill>
              </a:rPr>
              <a:t>S</a:t>
            </a:r>
            <a:r>
              <a:rPr lang="en-US" altLang="zh-TW" sz="1600" dirty="0">
                <a:solidFill>
                  <a:srgbClr val="083B70"/>
                </a:solidFill>
              </a:rPr>
              <a:t>chool at </a:t>
            </a:r>
            <a:r>
              <a:rPr lang="en-US" altLang="zh-TW" sz="1600" b="1" dirty="0" err="1">
                <a:solidFill>
                  <a:srgbClr val="083B70"/>
                </a:solidFill>
              </a:rPr>
              <a:t>P</a:t>
            </a:r>
            <a:r>
              <a:rPr lang="en-US" altLang="zh-TW" sz="1600" dirty="0" err="1">
                <a:solidFill>
                  <a:srgbClr val="083B70"/>
                </a:solidFill>
              </a:rPr>
              <a:t>ing</a:t>
            </a:r>
            <a:r>
              <a:rPr lang="en-US" altLang="zh-TW" sz="1600" b="1" dirty="0" err="1">
                <a:solidFill>
                  <a:srgbClr val="083B70"/>
                </a:solidFill>
              </a:rPr>
              <a:t>T</a:t>
            </a:r>
            <a:r>
              <a:rPr lang="en-US" altLang="zh-TW" sz="1600" dirty="0" err="1">
                <a:solidFill>
                  <a:srgbClr val="083B70"/>
                </a:solidFill>
              </a:rPr>
              <a:t>ung</a:t>
            </a:r>
            <a:r>
              <a:rPr lang="en-US" altLang="zh-TW" sz="1600" dirty="0">
                <a:solidFill>
                  <a:srgbClr val="083B70"/>
                </a:solidFill>
              </a:rPr>
              <a:t> </a:t>
            </a:r>
            <a:r>
              <a:rPr lang="en-US" altLang="zh-TW" sz="1600" b="1" dirty="0">
                <a:solidFill>
                  <a:srgbClr val="083B70"/>
                </a:solidFill>
              </a:rPr>
              <a:t>S</a:t>
            </a:r>
            <a:r>
              <a:rPr lang="en-US" altLang="zh-TW" sz="1600" dirty="0">
                <a:solidFill>
                  <a:srgbClr val="083B70"/>
                </a:solidFill>
              </a:rPr>
              <a:t>cience </a:t>
            </a:r>
            <a:r>
              <a:rPr lang="en-US" altLang="zh-TW" sz="1600" b="1" dirty="0">
                <a:solidFill>
                  <a:srgbClr val="083B70"/>
                </a:solidFill>
              </a:rPr>
              <a:t>P</a:t>
            </a:r>
            <a:r>
              <a:rPr lang="en-US" altLang="zh-TW" sz="1600" dirty="0">
                <a:solidFill>
                  <a:srgbClr val="083B70"/>
                </a:solidFill>
              </a:rPr>
              <a:t>ark</a:t>
            </a:r>
            <a:endParaRPr lang="zh-CN" altLang="en-US" sz="1600" dirty="0">
              <a:solidFill>
                <a:srgbClr val="083B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495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图片 6">
            <a:extLst>
              <a:ext uri="{FF2B5EF4-FFF2-40B4-BE49-F238E27FC236}">
                <a16:creationId xmlns:a16="http://schemas.microsoft.com/office/drawing/2014/main" id="{893DCAE7-43F9-4168-801D-F529892C3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88" y="5200650"/>
            <a:ext cx="5865812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文本框 62">
            <a:extLst>
              <a:ext uri="{FF2B5EF4-FFF2-40B4-BE49-F238E27FC236}">
                <a16:creationId xmlns:a16="http://schemas.microsoft.com/office/drawing/2014/main" id="{05B38BAA-90AB-43CE-9EE2-AB2A32E85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2633663"/>
            <a:ext cx="824458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4800" b="1" dirty="0">
                <a:solidFill>
                  <a:srgbClr val="083B70"/>
                </a:solidFill>
              </a:rPr>
              <a:t>請問教職員小孩就讀，除了優先入學，還有學費優惠和其他措施嗎</a:t>
            </a:r>
            <a:r>
              <a:rPr lang="en-US" altLang="zh-TW" sz="4800" b="1" dirty="0">
                <a:solidFill>
                  <a:srgbClr val="083B70"/>
                </a:solidFill>
              </a:rPr>
              <a:t>?</a:t>
            </a:r>
            <a:r>
              <a:rPr lang="zh-TW" altLang="en-US" sz="4800" b="1" dirty="0">
                <a:solidFill>
                  <a:srgbClr val="083B70"/>
                </a:solidFill>
              </a:rPr>
              <a:t> 收費方式</a:t>
            </a:r>
            <a:r>
              <a:rPr lang="en-US" altLang="zh-TW" sz="4800" b="1" dirty="0">
                <a:solidFill>
                  <a:srgbClr val="083B70"/>
                </a:solidFill>
              </a:rPr>
              <a:t>?</a:t>
            </a:r>
            <a:endParaRPr lang="zh-CN" altLang="en-US" sz="4800" b="1" dirty="0">
              <a:solidFill>
                <a:srgbClr val="083B70"/>
              </a:solidFill>
            </a:endParaRPr>
          </a:p>
        </p:txBody>
      </p:sp>
      <p:sp>
        <p:nvSpPr>
          <p:cNvPr id="50185" name="文本框 1027">
            <a:extLst>
              <a:ext uri="{FF2B5EF4-FFF2-40B4-BE49-F238E27FC236}">
                <a16:creationId xmlns:a16="http://schemas.microsoft.com/office/drawing/2014/main" id="{9B7B8D75-E712-4954-BD53-AEF3FCC87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2463" y="1733997"/>
            <a:ext cx="29358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4800" b="1" dirty="0">
                <a:solidFill>
                  <a:srgbClr val="90AD33"/>
                </a:solidFill>
              </a:rPr>
              <a:t>FAQ 2</a:t>
            </a:r>
          </a:p>
        </p:txBody>
      </p:sp>
      <p:sp>
        <p:nvSpPr>
          <p:cNvPr id="1068" name="矩形 1067">
            <a:extLst>
              <a:ext uri="{FF2B5EF4-FFF2-40B4-BE49-F238E27FC236}">
                <a16:creationId xmlns:a16="http://schemas.microsoft.com/office/drawing/2014/main" id="{9D9D3A56-E346-44CD-91D3-535460ADF282}"/>
              </a:ext>
            </a:extLst>
          </p:cNvPr>
          <p:cNvSpPr/>
          <p:nvPr/>
        </p:nvSpPr>
        <p:spPr>
          <a:xfrm>
            <a:off x="1466850" y="2439987"/>
            <a:ext cx="9677400" cy="2516981"/>
          </a:xfrm>
          <a:prstGeom prst="rect">
            <a:avLst/>
          </a:prstGeom>
          <a:noFill/>
          <a:ln w="25400">
            <a:solidFill>
              <a:srgbClr val="4B64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1069" name="矩形 1068">
            <a:extLst>
              <a:ext uri="{FF2B5EF4-FFF2-40B4-BE49-F238E27FC236}">
                <a16:creationId xmlns:a16="http://schemas.microsoft.com/office/drawing/2014/main" id="{8206E572-D842-456B-AF95-EDEB852CC945}"/>
              </a:ext>
            </a:extLst>
          </p:cNvPr>
          <p:cNvSpPr/>
          <p:nvPr/>
        </p:nvSpPr>
        <p:spPr>
          <a:xfrm>
            <a:off x="10924413" y="4758246"/>
            <a:ext cx="476250" cy="476250"/>
          </a:xfrm>
          <a:prstGeom prst="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117" name="矩形 116">
            <a:extLst>
              <a:ext uri="{FF2B5EF4-FFF2-40B4-BE49-F238E27FC236}">
                <a16:creationId xmlns:a16="http://schemas.microsoft.com/office/drawing/2014/main" id="{25742DE4-5729-4552-81CC-8EDD37E49F90}"/>
              </a:ext>
            </a:extLst>
          </p:cNvPr>
          <p:cNvSpPr/>
          <p:nvPr/>
        </p:nvSpPr>
        <p:spPr>
          <a:xfrm>
            <a:off x="10665270" y="4529646"/>
            <a:ext cx="474662" cy="474662"/>
          </a:xfrm>
          <a:prstGeom prst="rect">
            <a:avLst/>
          </a:prstGeom>
          <a:solidFill>
            <a:srgbClr val="4B649F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118" name="矩形 117">
            <a:extLst>
              <a:ext uri="{FF2B5EF4-FFF2-40B4-BE49-F238E27FC236}">
                <a16:creationId xmlns:a16="http://schemas.microsoft.com/office/drawing/2014/main" id="{09B66E8D-9486-4066-A8D3-4282D5687BEF}"/>
              </a:ext>
            </a:extLst>
          </p:cNvPr>
          <p:cNvSpPr/>
          <p:nvPr/>
        </p:nvSpPr>
        <p:spPr>
          <a:xfrm>
            <a:off x="1308100" y="2233613"/>
            <a:ext cx="474663" cy="474662"/>
          </a:xfrm>
          <a:prstGeom prst="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119" name="矩形 118">
            <a:extLst>
              <a:ext uri="{FF2B5EF4-FFF2-40B4-BE49-F238E27FC236}">
                <a16:creationId xmlns:a16="http://schemas.microsoft.com/office/drawing/2014/main" id="{BB28D89C-FFCA-4988-A90B-775B76204155}"/>
              </a:ext>
            </a:extLst>
          </p:cNvPr>
          <p:cNvSpPr/>
          <p:nvPr/>
        </p:nvSpPr>
        <p:spPr>
          <a:xfrm>
            <a:off x="1460500" y="2386013"/>
            <a:ext cx="474663" cy="474662"/>
          </a:xfrm>
          <a:prstGeom prst="rect">
            <a:avLst/>
          </a:prstGeom>
          <a:solidFill>
            <a:srgbClr val="4B649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2" name="任意多边形 47">
            <a:extLst>
              <a:ext uri="{FF2B5EF4-FFF2-40B4-BE49-F238E27FC236}">
                <a16:creationId xmlns:a16="http://schemas.microsoft.com/office/drawing/2014/main" id="{F064FA86-40EC-BA58-3DF9-8C0621CEBBE8}"/>
              </a:ext>
            </a:extLst>
          </p:cNvPr>
          <p:cNvSpPr/>
          <p:nvPr/>
        </p:nvSpPr>
        <p:spPr>
          <a:xfrm rot="5400000">
            <a:off x="3904861" y="-3447661"/>
            <a:ext cx="914400" cy="8724122"/>
          </a:xfrm>
          <a:custGeom>
            <a:avLst/>
            <a:gdLst>
              <a:gd name="connsiteX0" fmla="*/ 0 w 990604"/>
              <a:gd name="connsiteY0" fmla="*/ 5956738 h 5956738"/>
              <a:gd name="connsiteX1" fmla="*/ 0 w 990604"/>
              <a:gd name="connsiteY1" fmla="*/ 317938 h 5956738"/>
              <a:gd name="connsiteX2" fmla="*/ 6 w 990604"/>
              <a:gd name="connsiteY2" fmla="*/ 317938 h 5956738"/>
              <a:gd name="connsiteX3" fmla="*/ 495305 w 990604"/>
              <a:gd name="connsiteY3" fmla="*/ 0 h 5956738"/>
              <a:gd name="connsiteX4" fmla="*/ 990604 w 990604"/>
              <a:gd name="connsiteY4" fmla="*/ 317938 h 5956738"/>
              <a:gd name="connsiteX5" fmla="*/ 990601 w 990604"/>
              <a:gd name="connsiteY5" fmla="*/ 317938 h 5956738"/>
              <a:gd name="connsiteX6" fmla="*/ 990601 w 990604"/>
              <a:gd name="connsiteY6" fmla="*/ 5956738 h 5956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0604" h="5956738">
                <a:moveTo>
                  <a:pt x="0" y="5956738"/>
                </a:moveTo>
                <a:lnTo>
                  <a:pt x="0" y="317938"/>
                </a:lnTo>
                <a:lnTo>
                  <a:pt x="6" y="317938"/>
                </a:lnTo>
                <a:lnTo>
                  <a:pt x="495305" y="0"/>
                </a:lnTo>
                <a:lnTo>
                  <a:pt x="990604" y="317938"/>
                </a:lnTo>
                <a:lnTo>
                  <a:pt x="990601" y="317938"/>
                </a:lnTo>
                <a:lnTo>
                  <a:pt x="990601" y="5956738"/>
                </a:lnTo>
                <a:close/>
              </a:path>
            </a:pathLst>
          </a:custGeom>
          <a:solidFill>
            <a:srgbClr val="083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3" name="文本框 1066">
            <a:extLst>
              <a:ext uri="{FF2B5EF4-FFF2-40B4-BE49-F238E27FC236}">
                <a16:creationId xmlns:a16="http://schemas.microsoft.com/office/drawing/2014/main" id="{097790BC-1F20-0F08-6C30-E2BA3619B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8890" y="823734"/>
            <a:ext cx="51090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200" b="1" dirty="0">
                <a:solidFill>
                  <a:srgbClr val="90AD33"/>
                </a:solidFill>
              </a:rPr>
              <a:t>國立屏科實驗高級中等學校</a:t>
            </a:r>
            <a:endParaRPr lang="zh-CN" altLang="en-US" sz="3200" b="1" dirty="0">
              <a:solidFill>
                <a:srgbClr val="90AD33"/>
              </a:solidFill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E310748-F65A-206B-DE7C-D132E74924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448" y="834388"/>
            <a:ext cx="2445514" cy="2445514"/>
          </a:xfrm>
          <a:prstGeom prst="rect">
            <a:avLst/>
          </a:prstGeom>
        </p:spPr>
      </p:pic>
      <p:sp>
        <p:nvSpPr>
          <p:cNvPr id="5" name="文本框 1066">
            <a:extLst>
              <a:ext uri="{FF2B5EF4-FFF2-40B4-BE49-F238E27FC236}">
                <a16:creationId xmlns:a16="http://schemas.microsoft.com/office/drawing/2014/main" id="{8BE406B3-E3B5-A52E-EA68-83A70393C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7552" y="1317338"/>
            <a:ext cx="57759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600" b="1" dirty="0">
                <a:solidFill>
                  <a:srgbClr val="083B70"/>
                </a:solidFill>
              </a:rPr>
              <a:t>N</a:t>
            </a:r>
            <a:r>
              <a:rPr lang="en-US" altLang="zh-TW" sz="1600" dirty="0">
                <a:solidFill>
                  <a:srgbClr val="083B70"/>
                </a:solidFill>
              </a:rPr>
              <a:t>ational </a:t>
            </a:r>
            <a:r>
              <a:rPr lang="en-US" altLang="zh-TW" sz="1600" b="1" dirty="0">
                <a:solidFill>
                  <a:srgbClr val="083B70"/>
                </a:solidFill>
              </a:rPr>
              <a:t>E</a:t>
            </a:r>
            <a:r>
              <a:rPr lang="en-US" altLang="zh-TW" sz="1600" dirty="0">
                <a:solidFill>
                  <a:srgbClr val="083B70"/>
                </a:solidFill>
              </a:rPr>
              <a:t>xperimental </a:t>
            </a:r>
            <a:r>
              <a:rPr lang="en-US" altLang="zh-TW" sz="1600" b="1" dirty="0">
                <a:solidFill>
                  <a:srgbClr val="083B70"/>
                </a:solidFill>
              </a:rPr>
              <a:t>H</a:t>
            </a:r>
            <a:r>
              <a:rPr lang="en-US" altLang="zh-TW" sz="1600" dirty="0">
                <a:solidFill>
                  <a:srgbClr val="083B70"/>
                </a:solidFill>
              </a:rPr>
              <a:t>igh </a:t>
            </a:r>
            <a:r>
              <a:rPr lang="en-US" altLang="zh-TW" sz="1600" b="1" dirty="0">
                <a:solidFill>
                  <a:srgbClr val="083B70"/>
                </a:solidFill>
              </a:rPr>
              <a:t>S</a:t>
            </a:r>
            <a:r>
              <a:rPr lang="en-US" altLang="zh-TW" sz="1600" dirty="0">
                <a:solidFill>
                  <a:srgbClr val="083B70"/>
                </a:solidFill>
              </a:rPr>
              <a:t>chool at </a:t>
            </a:r>
            <a:r>
              <a:rPr lang="en-US" altLang="zh-TW" sz="1600" b="1" dirty="0" err="1">
                <a:solidFill>
                  <a:srgbClr val="083B70"/>
                </a:solidFill>
              </a:rPr>
              <a:t>P</a:t>
            </a:r>
            <a:r>
              <a:rPr lang="en-US" altLang="zh-TW" sz="1600" dirty="0" err="1">
                <a:solidFill>
                  <a:srgbClr val="083B70"/>
                </a:solidFill>
              </a:rPr>
              <a:t>ing</a:t>
            </a:r>
            <a:r>
              <a:rPr lang="en-US" altLang="zh-TW" sz="1600" b="1" dirty="0" err="1">
                <a:solidFill>
                  <a:srgbClr val="083B70"/>
                </a:solidFill>
              </a:rPr>
              <a:t>T</a:t>
            </a:r>
            <a:r>
              <a:rPr lang="en-US" altLang="zh-TW" sz="1600" dirty="0" err="1">
                <a:solidFill>
                  <a:srgbClr val="083B70"/>
                </a:solidFill>
              </a:rPr>
              <a:t>ung</a:t>
            </a:r>
            <a:r>
              <a:rPr lang="en-US" altLang="zh-TW" sz="1600" dirty="0">
                <a:solidFill>
                  <a:srgbClr val="083B70"/>
                </a:solidFill>
              </a:rPr>
              <a:t> </a:t>
            </a:r>
            <a:r>
              <a:rPr lang="en-US" altLang="zh-TW" sz="1600" b="1" dirty="0">
                <a:solidFill>
                  <a:srgbClr val="083B70"/>
                </a:solidFill>
              </a:rPr>
              <a:t>S</a:t>
            </a:r>
            <a:r>
              <a:rPr lang="en-US" altLang="zh-TW" sz="1600" dirty="0">
                <a:solidFill>
                  <a:srgbClr val="083B70"/>
                </a:solidFill>
              </a:rPr>
              <a:t>cience </a:t>
            </a:r>
            <a:r>
              <a:rPr lang="en-US" altLang="zh-TW" sz="1600" b="1" dirty="0">
                <a:solidFill>
                  <a:srgbClr val="083B70"/>
                </a:solidFill>
              </a:rPr>
              <a:t>P</a:t>
            </a:r>
            <a:r>
              <a:rPr lang="en-US" altLang="zh-TW" sz="1600" dirty="0">
                <a:solidFill>
                  <a:srgbClr val="083B70"/>
                </a:solidFill>
              </a:rPr>
              <a:t>ark</a:t>
            </a:r>
            <a:endParaRPr lang="zh-CN" altLang="en-US" sz="1600" dirty="0">
              <a:solidFill>
                <a:srgbClr val="083B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979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图片 6">
            <a:extLst>
              <a:ext uri="{FF2B5EF4-FFF2-40B4-BE49-F238E27FC236}">
                <a16:creationId xmlns:a16="http://schemas.microsoft.com/office/drawing/2014/main" id="{893DCAE7-43F9-4168-801D-F529892C3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88" y="5200650"/>
            <a:ext cx="5865812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文本框 62">
            <a:extLst>
              <a:ext uri="{FF2B5EF4-FFF2-40B4-BE49-F238E27FC236}">
                <a16:creationId xmlns:a16="http://schemas.microsoft.com/office/drawing/2014/main" id="{05B38BAA-90AB-43CE-9EE2-AB2A32E85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2633663"/>
            <a:ext cx="8244586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4400" b="1" dirty="0">
                <a:solidFill>
                  <a:srgbClr val="083B70"/>
                </a:solidFill>
              </a:rPr>
              <a:t>請問孩子的戶籍一定要在屏東才能就讀嗎</a:t>
            </a:r>
            <a:r>
              <a:rPr lang="en-US" altLang="zh-TW" sz="4400" b="1" dirty="0">
                <a:solidFill>
                  <a:srgbClr val="083B70"/>
                </a:solidFill>
              </a:rPr>
              <a:t>?</a:t>
            </a:r>
            <a:r>
              <a:rPr lang="zh-TW" altLang="en-US" sz="4400" b="1" dirty="0">
                <a:solidFill>
                  <a:srgbClr val="083B70"/>
                </a:solidFill>
              </a:rPr>
              <a:t> 若非屏科大教職員子女，是否需看戶籍才能入學</a:t>
            </a:r>
            <a:r>
              <a:rPr lang="en-US" altLang="zh-TW" sz="4400" b="1" dirty="0">
                <a:solidFill>
                  <a:srgbClr val="083B70"/>
                </a:solidFill>
              </a:rPr>
              <a:t>?</a:t>
            </a:r>
            <a:endParaRPr lang="zh-CN" altLang="en-US" sz="4400" b="1" dirty="0">
              <a:solidFill>
                <a:srgbClr val="083B70"/>
              </a:solidFill>
            </a:endParaRPr>
          </a:p>
        </p:txBody>
      </p:sp>
      <p:sp>
        <p:nvSpPr>
          <p:cNvPr id="50185" name="文本框 1027">
            <a:extLst>
              <a:ext uri="{FF2B5EF4-FFF2-40B4-BE49-F238E27FC236}">
                <a16:creationId xmlns:a16="http://schemas.microsoft.com/office/drawing/2014/main" id="{9B7B8D75-E712-4954-BD53-AEF3FCC87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2463" y="1733997"/>
            <a:ext cx="29358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4800" b="1" dirty="0">
                <a:solidFill>
                  <a:srgbClr val="90AD33"/>
                </a:solidFill>
              </a:rPr>
              <a:t>FAQ 3</a:t>
            </a:r>
          </a:p>
        </p:txBody>
      </p:sp>
      <p:sp>
        <p:nvSpPr>
          <p:cNvPr id="1068" name="矩形 1067">
            <a:extLst>
              <a:ext uri="{FF2B5EF4-FFF2-40B4-BE49-F238E27FC236}">
                <a16:creationId xmlns:a16="http://schemas.microsoft.com/office/drawing/2014/main" id="{9D9D3A56-E346-44CD-91D3-535460ADF282}"/>
              </a:ext>
            </a:extLst>
          </p:cNvPr>
          <p:cNvSpPr/>
          <p:nvPr/>
        </p:nvSpPr>
        <p:spPr>
          <a:xfrm>
            <a:off x="1466850" y="2439987"/>
            <a:ext cx="9677400" cy="2552637"/>
          </a:xfrm>
          <a:prstGeom prst="rect">
            <a:avLst/>
          </a:prstGeom>
          <a:noFill/>
          <a:ln w="25400">
            <a:solidFill>
              <a:srgbClr val="4B64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1069" name="矩形 1068">
            <a:extLst>
              <a:ext uri="{FF2B5EF4-FFF2-40B4-BE49-F238E27FC236}">
                <a16:creationId xmlns:a16="http://schemas.microsoft.com/office/drawing/2014/main" id="{8206E572-D842-456B-AF95-EDEB852CC945}"/>
              </a:ext>
            </a:extLst>
          </p:cNvPr>
          <p:cNvSpPr/>
          <p:nvPr/>
        </p:nvSpPr>
        <p:spPr>
          <a:xfrm>
            <a:off x="10935081" y="4925188"/>
            <a:ext cx="476250" cy="476250"/>
          </a:xfrm>
          <a:prstGeom prst="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117" name="矩形 116">
            <a:extLst>
              <a:ext uri="{FF2B5EF4-FFF2-40B4-BE49-F238E27FC236}">
                <a16:creationId xmlns:a16="http://schemas.microsoft.com/office/drawing/2014/main" id="{25742DE4-5729-4552-81CC-8EDD37E49F90}"/>
              </a:ext>
            </a:extLst>
          </p:cNvPr>
          <p:cNvSpPr/>
          <p:nvPr/>
        </p:nvSpPr>
        <p:spPr>
          <a:xfrm>
            <a:off x="10675938" y="4696588"/>
            <a:ext cx="474662" cy="474662"/>
          </a:xfrm>
          <a:prstGeom prst="rect">
            <a:avLst/>
          </a:prstGeom>
          <a:solidFill>
            <a:srgbClr val="4B649F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118" name="矩形 117">
            <a:extLst>
              <a:ext uri="{FF2B5EF4-FFF2-40B4-BE49-F238E27FC236}">
                <a16:creationId xmlns:a16="http://schemas.microsoft.com/office/drawing/2014/main" id="{09B66E8D-9486-4066-A8D3-4282D5687BEF}"/>
              </a:ext>
            </a:extLst>
          </p:cNvPr>
          <p:cNvSpPr/>
          <p:nvPr/>
        </p:nvSpPr>
        <p:spPr>
          <a:xfrm>
            <a:off x="1308100" y="2233613"/>
            <a:ext cx="474663" cy="474662"/>
          </a:xfrm>
          <a:prstGeom prst="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119" name="矩形 118">
            <a:extLst>
              <a:ext uri="{FF2B5EF4-FFF2-40B4-BE49-F238E27FC236}">
                <a16:creationId xmlns:a16="http://schemas.microsoft.com/office/drawing/2014/main" id="{BB28D89C-FFCA-4988-A90B-775B76204155}"/>
              </a:ext>
            </a:extLst>
          </p:cNvPr>
          <p:cNvSpPr/>
          <p:nvPr/>
        </p:nvSpPr>
        <p:spPr>
          <a:xfrm>
            <a:off x="1460500" y="2386013"/>
            <a:ext cx="474663" cy="474662"/>
          </a:xfrm>
          <a:prstGeom prst="rect">
            <a:avLst/>
          </a:prstGeom>
          <a:solidFill>
            <a:srgbClr val="4B649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2" name="任意多边形 47">
            <a:extLst>
              <a:ext uri="{FF2B5EF4-FFF2-40B4-BE49-F238E27FC236}">
                <a16:creationId xmlns:a16="http://schemas.microsoft.com/office/drawing/2014/main" id="{F064FA86-40EC-BA58-3DF9-8C0621CEBBE8}"/>
              </a:ext>
            </a:extLst>
          </p:cNvPr>
          <p:cNvSpPr/>
          <p:nvPr/>
        </p:nvSpPr>
        <p:spPr>
          <a:xfrm rot="5400000">
            <a:off x="3904861" y="-3447661"/>
            <a:ext cx="914400" cy="8724122"/>
          </a:xfrm>
          <a:custGeom>
            <a:avLst/>
            <a:gdLst>
              <a:gd name="connsiteX0" fmla="*/ 0 w 990604"/>
              <a:gd name="connsiteY0" fmla="*/ 5956738 h 5956738"/>
              <a:gd name="connsiteX1" fmla="*/ 0 w 990604"/>
              <a:gd name="connsiteY1" fmla="*/ 317938 h 5956738"/>
              <a:gd name="connsiteX2" fmla="*/ 6 w 990604"/>
              <a:gd name="connsiteY2" fmla="*/ 317938 h 5956738"/>
              <a:gd name="connsiteX3" fmla="*/ 495305 w 990604"/>
              <a:gd name="connsiteY3" fmla="*/ 0 h 5956738"/>
              <a:gd name="connsiteX4" fmla="*/ 990604 w 990604"/>
              <a:gd name="connsiteY4" fmla="*/ 317938 h 5956738"/>
              <a:gd name="connsiteX5" fmla="*/ 990601 w 990604"/>
              <a:gd name="connsiteY5" fmla="*/ 317938 h 5956738"/>
              <a:gd name="connsiteX6" fmla="*/ 990601 w 990604"/>
              <a:gd name="connsiteY6" fmla="*/ 5956738 h 5956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0604" h="5956738">
                <a:moveTo>
                  <a:pt x="0" y="5956738"/>
                </a:moveTo>
                <a:lnTo>
                  <a:pt x="0" y="317938"/>
                </a:lnTo>
                <a:lnTo>
                  <a:pt x="6" y="317938"/>
                </a:lnTo>
                <a:lnTo>
                  <a:pt x="495305" y="0"/>
                </a:lnTo>
                <a:lnTo>
                  <a:pt x="990604" y="317938"/>
                </a:lnTo>
                <a:lnTo>
                  <a:pt x="990601" y="317938"/>
                </a:lnTo>
                <a:lnTo>
                  <a:pt x="990601" y="5956738"/>
                </a:lnTo>
                <a:close/>
              </a:path>
            </a:pathLst>
          </a:custGeom>
          <a:solidFill>
            <a:srgbClr val="083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3" name="文本框 1066">
            <a:extLst>
              <a:ext uri="{FF2B5EF4-FFF2-40B4-BE49-F238E27FC236}">
                <a16:creationId xmlns:a16="http://schemas.microsoft.com/office/drawing/2014/main" id="{097790BC-1F20-0F08-6C30-E2BA3619B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8890" y="823734"/>
            <a:ext cx="51090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200" b="1" dirty="0">
                <a:solidFill>
                  <a:srgbClr val="90AD33"/>
                </a:solidFill>
              </a:rPr>
              <a:t>國立屏科實驗高級中等學校</a:t>
            </a:r>
            <a:endParaRPr lang="zh-CN" altLang="en-US" sz="3200" b="1" dirty="0">
              <a:solidFill>
                <a:srgbClr val="90AD33"/>
              </a:solidFill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E310748-F65A-206B-DE7C-D132E74924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448" y="834388"/>
            <a:ext cx="2445514" cy="2445514"/>
          </a:xfrm>
          <a:prstGeom prst="rect">
            <a:avLst/>
          </a:prstGeom>
        </p:spPr>
      </p:pic>
      <p:sp>
        <p:nvSpPr>
          <p:cNvPr id="5" name="文本框 1066">
            <a:extLst>
              <a:ext uri="{FF2B5EF4-FFF2-40B4-BE49-F238E27FC236}">
                <a16:creationId xmlns:a16="http://schemas.microsoft.com/office/drawing/2014/main" id="{8BE406B3-E3B5-A52E-EA68-83A70393C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7552" y="1317338"/>
            <a:ext cx="57759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600" b="1" dirty="0">
                <a:solidFill>
                  <a:srgbClr val="083B70"/>
                </a:solidFill>
              </a:rPr>
              <a:t>N</a:t>
            </a:r>
            <a:r>
              <a:rPr lang="en-US" altLang="zh-TW" sz="1600" dirty="0">
                <a:solidFill>
                  <a:srgbClr val="083B70"/>
                </a:solidFill>
              </a:rPr>
              <a:t>ational </a:t>
            </a:r>
            <a:r>
              <a:rPr lang="en-US" altLang="zh-TW" sz="1600" b="1" dirty="0">
                <a:solidFill>
                  <a:srgbClr val="083B70"/>
                </a:solidFill>
              </a:rPr>
              <a:t>E</a:t>
            </a:r>
            <a:r>
              <a:rPr lang="en-US" altLang="zh-TW" sz="1600" dirty="0">
                <a:solidFill>
                  <a:srgbClr val="083B70"/>
                </a:solidFill>
              </a:rPr>
              <a:t>xperimental </a:t>
            </a:r>
            <a:r>
              <a:rPr lang="en-US" altLang="zh-TW" sz="1600" b="1" dirty="0">
                <a:solidFill>
                  <a:srgbClr val="083B70"/>
                </a:solidFill>
              </a:rPr>
              <a:t>H</a:t>
            </a:r>
            <a:r>
              <a:rPr lang="en-US" altLang="zh-TW" sz="1600" dirty="0">
                <a:solidFill>
                  <a:srgbClr val="083B70"/>
                </a:solidFill>
              </a:rPr>
              <a:t>igh </a:t>
            </a:r>
            <a:r>
              <a:rPr lang="en-US" altLang="zh-TW" sz="1600" b="1" dirty="0">
                <a:solidFill>
                  <a:srgbClr val="083B70"/>
                </a:solidFill>
              </a:rPr>
              <a:t>S</a:t>
            </a:r>
            <a:r>
              <a:rPr lang="en-US" altLang="zh-TW" sz="1600" dirty="0">
                <a:solidFill>
                  <a:srgbClr val="083B70"/>
                </a:solidFill>
              </a:rPr>
              <a:t>chool at </a:t>
            </a:r>
            <a:r>
              <a:rPr lang="en-US" altLang="zh-TW" sz="1600" b="1" dirty="0" err="1">
                <a:solidFill>
                  <a:srgbClr val="083B70"/>
                </a:solidFill>
              </a:rPr>
              <a:t>P</a:t>
            </a:r>
            <a:r>
              <a:rPr lang="en-US" altLang="zh-TW" sz="1600" dirty="0" err="1">
                <a:solidFill>
                  <a:srgbClr val="083B70"/>
                </a:solidFill>
              </a:rPr>
              <a:t>ing</a:t>
            </a:r>
            <a:r>
              <a:rPr lang="en-US" altLang="zh-TW" sz="1600" b="1" dirty="0" err="1">
                <a:solidFill>
                  <a:srgbClr val="083B70"/>
                </a:solidFill>
              </a:rPr>
              <a:t>T</a:t>
            </a:r>
            <a:r>
              <a:rPr lang="en-US" altLang="zh-TW" sz="1600" dirty="0" err="1">
                <a:solidFill>
                  <a:srgbClr val="083B70"/>
                </a:solidFill>
              </a:rPr>
              <a:t>ung</a:t>
            </a:r>
            <a:r>
              <a:rPr lang="en-US" altLang="zh-TW" sz="1600" dirty="0">
                <a:solidFill>
                  <a:srgbClr val="083B70"/>
                </a:solidFill>
              </a:rPr>
              <a:t> </a:t>
            </a:r>
            <a:r>
              <a:rPr lang="en-US" altLang="zh-TW" sz="1600" b="1" dirty="0">
                <a:solidFill>
                  <a:srgbClr val="083B70"/>
                </a:solidFill>
              </a:rPr>
              <a:t>S</a:t>
            </a:r>
            <a:r>
              <a:rPr lang="en-US" altLang="zh-TW" sz="1600" dirty="0">
                <a:solidFill>
                  <a:srgbClr val="083B70"/>
                </a:solidFill>
              </a:rPr>
              <a:t>cience </a:t>
            </a:r>
            <a:r>
              <a:rPr lang="en-US" altLang="zh-TW" sz="1600" b="1" dirty="0">
                <a:solidFill>
                  <a:srgbClr val="083B70"/>
                </a:solidFill>
              </a:rPr>
              <a:t>P</a:t>
            </a:r>
            <a:r>
              <a:rPr lang="en-US" altLang="zh-TW" sz="1600" dirty="0">
                <a:solidFill>
                  <a:srgbClr val="083B70"/>
                </a:solidFill>
              </a:rPr>
              <a:t>ark</a:t>
            </a:r>
            <a:endParaRPr lang="zh-CN" altLang="en-US" sz="1600" dirty="0">
              <a:solidFill>
                <a:srgbClr val="083B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190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图片 6">
            <a:extLst>
              <a:ext uri="{FF2B5EF4-FFF2-40B4-BE49-F238E27FC236}">
                <a16:creationId xmlns:a16="http://schemas.microsoft.com/office/drawing/2014/main" id="{893DCAE7-43F9-4168-801D-F529892C3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88" y="5200650"/>
            <a:ext cx="5865812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文本框 62">
            <a:extLst>
              <a:ext uri="{FF2B5EF4-FFF2-40B4-BE49-F238E27FC236}">
                <a16:creationId xmlns:a16="http://schemas.microsoft.com/office/drawing/2014/main" id="{05B38BAA-90AB-43CE-9EE2-AB2A32E85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2633663"/>
            <a:ext cx="8244586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4400" b="1" dirty="0">
                <a:solidFill>
                  <a:srgbClr val="083B70"/>
                </a:solidFill>
              </a:rPr>
              <a:t>請問屏科實中在小學部的教學內容及方式，與一般縣立小學有何不同</a:t>
            </a:r>
            <a:r>
              <a:rPr lang="en-US" altLang="zh-TW" sz="4400" b="1" dirty="0">
                <a:solidFill>
                  <a:srgbClr val="083B70"/>
                </a:solidFill>
              </a:rPr>
              <a:t>?</a:t>
            </a:r>
            <a:r>
              <a:rPr lang="zh-TW" altLang="en-US" sz="4400" b="1" dirty="0">
                <a:solidFill>
                  <a:srgbClr val="083B70"/>
                </a:solidFill>
              </a:rPr>
              <a:t>學校優勢為何</a:t>
            </a:r>
            <a:r>
              <a:rPr lang="en-US" altLang="zh-TW" sz="4400" b="1">
                <a:solidFill>
                  <a:srgbClr val="083B70"/>
                </a:solidFill>
              </a:rPr>
              <a:t>?</a:t>
            </a:r>
            <a:endParaRPr lang="zh-CN" altLang="en-US" sz="4400" b="1" dirty="0">
              <a:solidFill>
                <a:srgbClr val="083B70"/>
              </a:solidFill>
            </a:endParaRPr>
          </a:p>
        </p:txBody>
      </p:sp>
      <p:sp>
        <p:nvSpPr>
          <p:cNvPr id="50185" name="文本框 1027">
            <a:extLst>
              <a:ext uri="{FF2B5EF4-FFF2-40B4-BE49-F238E27FC236}">
                <a16:creationId xmlns:a16="http://schemas.microsoft.com/office/drawing/2014/main" id="{9B7B8D75-E712-4954-BD53-AEF3FCC87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2463" y="1733997"/>
            <a:ext cx="29358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4800" b="1" dirty="0">
                <a:solidFill>
                  <a:srgbClr val="90AD33"/>
                </a:solidFill>
              </a:rPr>
              <a:t>FAQ 4</a:t>
            </a:r>
          </a:p>
        </p:txBody>
      </p:sp>
      <p:sp>
        <p:nvSpPr>
          <p:cNvPr id="1068" name="矩形 1067">
            <a:extLst>
              <a:ext uri="{FF2B5EF4-FFF2-40B4-BE49-F238E27FC236}">
                <a16:creationId xmlns:a16="http://schemas.microsoft.com/office/drawing/2014/main" id="{9D9D3A56-E346-44CD-91D3-535460ADF282}"/>
              </a:ext>
            </a:extLst>
          </p:cNvPr>
          <p:cNvSpPr/>
          <p:nvPr/>
        </p:nvSpPr>
        <p:spPr>
          <a:xfrm>
            <a:off x="1466850" y="2439987"/>
            <a:ext cx="9677400" cy="2552637"/>
          </a:xfrm>
          <a:prstGeom prst="rect">
            <a:avLst/>
          </a:prstGeom>
          <a:noFill/>
          <a:ln w="25400">
            <a:solidFill>
              <a:srgbClr val="4B64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1069" name="矩形 1068">
            <a:extLst>
              <a:ext uri="{FF2B5EF4-FFF2-40B4-BE49-F238E27FC236}">
                <a16:creationId xmlns:a16="http://schemas.microsoft.com/office/drawing/2014/main" id="{8206E572-D842-456B-AF95-EDEB852CC945}"/>
              </a:ext>
            </a:extLst>
          </p:cNvPr>
          <p:cNvSpPr/>
          <p:nvPr/>
        </p:nvSpPr>
        <p:spPr>
          <a:xfrm>
            <a:off x="10935081" y="4925188"/>
            <a:ext cx="476250" cy="476250"/>
          </a:xfrm>
          <a:prstGeom prst="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117" name="矩形 116">
            <a:extLst>
              <a:ext uri="{FF2B5EF4-FFF2-40B4-BE49-F238E27FC236}">
                <a16:creationId xmlns:a16="http://schemas.microsoft.com/office/drawing/2014/main" id="{25742DE4-5729-4552-81CC-8EDD37E49F90}"/>
              </a:ext>
            </a:extLst>
          </p:cNvPr>
          <p:cNvSpPr/>
          <p:nvPr/>
        </p:nvSpPr>
        <p:spPr>
          <a:xfrm>
            <a:off x="10675938" y="4696588"/>
            <a:ext cx="474662" cy="474662"/>
          </a:xfrm>
          <a:prstGeom prst="rect">
            <a:avLst/>
          </a:prstGeom>
          <a:solidFill>
            <a:srgbClr val="4B649F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118" name="矩形 117">
            <a:extLst>
              <a:ext uri="{FF2B5EF4-FFF2-40B4-BE49-F238E27FC236}">
                <a16:creationId xmlns:a16="http://schemas.microsoft.com/office/drawing/2014/main" id="{09B66E8D-9486-4066-A8D3-4282D5687BEF}"/>
              </a:ext>
            </a:extLst>
          </p:cNvPr>
          <p:cNvSpPr/>
          <p:nvPr/>
        </p:nvSpPr>
        <p:spPr>
          <a:xfrm>
            <a:off x="1308100" y="2233613"/>
            <a:ext cx="474663" cy="474662"/>
          </a:xfrm>
          <a:prstGeom prst="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119" name="矩形 118">
            <a:extLst>
              <a:ext uri="{FF2B5EF4-FFF2-40B4-BE49-F238E27FC236}">
                <a16:creationId xmlns:a16="http://schemas.microsoft.com/office/drawing/2014/main" id="{BB28D89C-FFCA-4988-A90B-775B76204155}"/>
              </a:ext>
            </a:extLst>
          </p:cNvPr>
          <p:cNvSpPr/>
          <p:nvPr/>
        </p:nvSpPr>
        <p:spPr>
          <a:xfrm>
            <a:off x="1460500" y="2386013"/>
            <a:ext cx="474663" cy="474662"/>
          </a:xfrm>
          <a:prstGeom prst="rect">
            <a:avLst/>
          </a:prstGeom>
          <a:solidFill>
            <a:srgbClr val="4B649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2" name="任意多边形 47">
            <a:extLst>
              <a:ext uri="{FF2B5EF4-FFF2-40B4-BE49-F238E27FC236}">
                <a16:creationId xmlns:a16="http://schemas.microsoft.com/office/drawing/2014/main" id="{F064FA86-40EC-BA58-3DF9-8C0621CEBBE8}"/>
              </a:ext>
            </a:extLst>
          </p:cNvPr>
          <p:cNvSpPr/>
          <p:nvPr/>
        </p:nvSpPr>
        <p:spPr>
          <a:xfrm rot="5400000">
            <a:off x="3904861" y="-3447661"/>
            <a:ext cx="914400" cy="8724122"/>
          </a:xfrm>
          <a:custGeom>
            <a:avLst/>
            <a:gdLst>
              <a:gd name="connsiteX0" fmla="*/ 0 w 990604"/>
              <a:gd name="connsiteY0" fmla="*/ 5956738 h 5956738"/>
              <a:gd name="connsiteX1" fmla="*/ 0 w 990604"/>
              <a:gd name="connsiteY1" fmla="*/ 317938 h 5956738"/>
              <a:gd name="connsiteX2" fmla="*/ 6 w 990604"/>
              <a:gd name="connsiteY2" fmla="*/ 317938 h 5956738"/>
              <a:gd name="connsiteX3" fmla="*/ 495305 w 990604"/>
              <a:gd name="connsiteY3" fmla="*/ 0 h 5956738"/>
              <a:gd name="connsiteX4" fmla="*/ 990604 w 990604"/>
              <a:gd name="connsiteY4" fmla="*/ 317938 h 5956738"/>
              <a:gd name="connsiteX5" fmla="*/ 990601 w 990604"/>
              <a:gd name="connsiteY5" fmla="*/ 317938 h 5956738"/>
              <a:gd name="connsiteX6" fmla="*/ 990601 w 990604"/>
              <a:gd name="connsiteY6" fmla="*/ 5956738 h 5956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0604" h="5956738">
                <a:moveTo>
                  <a:pt x="0" y="5956738"/>
                </a:moveTo>
                <a:lnTo>
                  <a:pt x="0" y="317938"/>
                </a:lnTo>
                <a:lnTo>
                  <a:pt x="6" y="317938"/>
                </a:lnTo>
                <a:lnTo>
                  <a:pt x="495305" y="0"/>
                </a:lnTo>
                <a:lnTo>
                  <a:pt x="990604" y="317938"/>
                </a:lnTo>
                <a:lnTo>
                  <a:pt x="990601" y="317938"/>
                </a:lnTo>
                <a:lnTo>
                  <a:pt x="990601" y="5956738"/>
                </a:lnTo>
                <a:close/>
              </a:path>
            </a:pathLst>
          </a:custGeom>
          <a:solidFill>
            <a:srgbClr val="083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3" name="文本框 1066">
            <a:extLst>
              <a:ext uri="{FF2B5EF4-FFF2-40B4-BE49-F238E27FC236}">
                <a16:creationId xmlns:a16="http://schemas.microsoft.com/office/drawing/2014/main" id="{097790BC-1F20-0F08-6C30-E2BA3619B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8890" y="823734"/>
            <a:ext cx="51090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200" b="1" dirty="0">
                <a:solidFill>
                  <a:srgbClr val="90AD33"/>
                </a:solidFill>
              </a:rPr>
              <a:t>國立屏科實驗高級中等學校</a:t>
            </a:r>
            <a:endParaRPr lang="zh-CN" altLang="en-US" sz="3200" b="1" dirty="0">
              <a:solidFill>
                <a:srgbClr val="90AD33"/>
              </a:solidFill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E310748-F65A-206B-DE7C-D132E74924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448" y="834388"/>
            <a:ext cx="2445514" cy="2445514"/>
          </a:xfrm>
          <a:prstGeom prst="rect">
            <a:avLst/>
          </a:prstGeom>
        </p:spPr>
      </p:pic>
      <p:sp>
        <p:nvSpPr>
          <p:cNvPr id="5" name="文本框 1066">
            <a:extLst>
              <a:ext uri="{FF2B5EF4-FFF2-40B4-BE49-F238E27FC236}">
                <a16:creationId xmlns:a16="http://schemas.microsoft.com/office/drawing/2014/main" id="{8BE406B3-E3B5-A52E-EA68-83A70393C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7552" y="1317338"/>
            <a:ext cx="57759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600" b="1" dirty="0">
                <a:solidFill>
                  <a:srgbClr val="083B70"/>
                </a:solidFill>
              </a:rPr>
              <a:t>N</a:t>
            </a:r>
            <a:r>
              <a:rPr lang="en-US" altLang="zh-TW" sz="1600" dirty="0">
                <a:solidFill>
                  <a:srgbClr val="083B70"/>
                </a:solidFill>
              </a:rPr>
              <a:t>ational </a:t>
            </a:r>
            <a:r>
              <a:rPr lang="en-US" altLang="zh-TW" sz="1600" b="1" dirty="0">
                <a:solidFill>
                  <a:srgbClr val="083B70"/>
                </a:solidFill>
              </a:rPr>
              <a:t>E</a:t>
            </a:r>
            <a:r>
              <a:rPr lang="en-US" altLang="zh-TW" sz="1600" dirty="0">
                <a:solidFill>
                  <a:srgbClr val="083B70"/>
                </a:solidFill>
              </a:rPr>
              <a:t>xperimental </a:t>
            </a:r>
            <a:r>
              <a:rPr lang="en-US" altLang="zh-TW" sz="1600" b="1" dirty="0">
                <a:solidFill>
                  <a:srgbClr val="083B70"/>
                </a:solidFill>
              </a:rPr>
              <a:t>H</a:t>
            </a:r>
            <a:r>
              <a:rPr lang="en-US" altLang="zh-TW" sz="1600" dirty="0">
                <a:solidFill>
                  <a:srgbClr val="083B70"/>
                </a:solidFill>
              </a:rPr>
              <a:t>igh </a:t>
            </a:r>
            <a:r>
              <a:rPr lang="en-US" altLang="zh-TW" sz="1600" b="1" dirty="0">
                <a:solidFill>
                  <a:srgbClr val="083B70"/>
                </a:solidFill>
              </a:rPr>
              <a:t>S</a:t>
            </a:r>
            <a:r>
              <a:rPr lang="en-US" altLang="zh-TW" sz="1600" dirty="0">
                <a:solidFill>
                  <a:srgbClr val="083B70"/>
                </a:solidFill>
              </a:rPr>
              <a:t>chool at </a:t>
            </a:r>
            <a:r>
              <a:rPr lang="en-US" altLang="zh-TW" sz="1600" b="1" dirty="0" err="1">
                <a:solidFill>
                  <a:srgbClr val="083B70"/>
                </a:solidFill>
              </a:rPr>
              <a:t>P</a:t>
            </a:r>
            <a:r>
              <a:rPr lang="en-US" altLang="zh-TW" sz="1600" dirty="0" err="1">
                <a:solidFill>
                  <a:srgbClr val="083B70"/>
                </a:solidFill>
              </a:rPr>
              <a:t>ing</a:t>
            </a:r>
            <a:r>
              <a:rPr lang="en-US" altLang="zh-TW" sz="1600" b="1" dirty="0" err="1">
                <a:solidFill>
                  <a:srgbClr val="083B70"/>
                </a:solidFill>
              </a:rPr>
              <a:t>T</a:t>
            </a:r>
            <a:r>
              <a:rPr lang="en-US" altLang="zh-TW" sz="1600" dirty="0" err="1">
                <a:solidFill>
                  <a:srgbClr val="083B70"/>
                </a:solidFill>
              </a:rPr>
              <a:t>ung</a:t>
            </a:r>
            <a:r>
              <a:rPr lang="en-US" altLang="zh-TW" sz="1600" dirty="0">
                <a:solidFill>
                  <a:srgbClr val="083B70"/>
                </a:solidFill>
              </a:rPr>
              <a:t> </a:t>
            </a:r>
            <a:r>
              <a:rPr lang="en-US" altLang="zh-TW" sz="1600" b="1" dirty="0">
                <a:solidFill>
                  <a:srgbClr val="083B70"/>
                </a:solidFill>
              </a:rPr>
              <a:t>S</a:t>
            </a:r>
            <a:r>
              <a:rPr lang="en-US" altLang="zh-TW" sz="1600" dirty="0">
                <a:solidFill>
                  <a:srgbClr val="083B70"/>
                </a:solidFill>
              </a:rPr>
              <a:t>cience </a:t>
            </a:r>
            <a:r>
              <a:rPr lang="en-US" altLang="zh-TW" sz="1600" b="1" dirty="0">
                <a:solidFill>
                  <a:srgbClr val="083B70"/>
                </a:solidFill>
              </a:rPr>
              <a:t>P</a:t>
            </a:r>
            <a:r>
              <a:rPr lang="en-US" altLang="zh-TW" sz="1600" dirty="0">
                <a:solidFill>
                  <a:srgbClr val="083B70"/>
                </a:solidFill>
              </a:rPr>
              <a:t>ark</a:t>
            </a:r>
            <a:endParaRPr lang="zh-CN" altLang="en-US" sz="1600" dirty="0">
              <a:solidFill>
                <a:srgbClr val="083B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118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图片 6">
            <a:extLst>
              <a:ext uri="{FF2B5EF4-FFF2-40B4-BE49-F238E27FC236}">
                <a16:creationId xmlns:a16="http://schemas.microsoft.com/office/drawing/2014/main" id="{893DCAE7-43F9-4168-801D-F529892C3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88" y="5200650"/>
            <a:ext cx="5865812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文本框 62">
            <a:extLst>
              <a:ext uri="{FF2B5EF4-FFF2-40B4-BE49-F238E27FC236}">
                <a16:creationId xmlns:a16="http://schemas.microsoft.com/office/drawing/2014/main" id="{05B38BAA-90AB-43CE-9EE2-AB2A32E85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2633663"/>
            <a:ext cx="780213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6600" b="1" dirty="0">
                <a:solidFill>
                  <a:srgbClr val="083B70"/>
                </a:solidFill>
              </a:rPr>
              <a:t>感謝聆聽、敬請指教</a:t>
            </a:r>
            <a:endParaRPr lang="zh-CN" altLang="en-US" sz="6600" b="1" dirty="0">
              <a:solidFill>
                <a:srgbClr val="083B70"/>
              </a:solidFill>
            </a:endParaRPr>
          </a:p>
        </p:txBody>
      </p:sp>
      <p:sp>
        <p:nvSpPr>
          <p:cNvPr id="50185" name="文本框 1027">
            <a:extLst>
              <a:ext uri="{FF2B5EF4-FFF2-40B4-BE49-F238E27FC236}">
                <a16:creationId xmlns:a16="http://schemas.microsoft.com/office/drawing/2014/main" id="{9B7B8D75-E712-4954-BD53-AEF3FCC87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2299" y="3633530"/>
            <a:ext cx="443388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4000" b="1" dirty="0">
                <a:solidFill>
                  <a:srgbClr val="90AD33"/>
                </a:solidFill>
              </a:rPr>
              <a:t>Thank You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TW" sz="4000" b="1" dirty="0">
                <a:solidFill>
                  <a:srgbClr val="90AD33"/>
                </a:solidFill>
              </a:rPr>
              <a:t>Q</a:t>
            </a:r>
            <a:r>
              <a:rPr lang="zh-TW" altLang="en-US" sz="4000" b="1" dirty="0">
                <a:solidFill>
                  <a:srgbClr val="90AD33"/>
                </a:solidFill>
              </a:rPr>
              <a:t> </a:t>
            </a:r>
            <a:r>
              <a:rPr lang="en-US" altLang="zh-TW" sz="4000" b="1" dirty="0">
                <a:solidFill>
                  <a:srgbClr val="90AD33"/>
                </a:solidFill>
              </a:rPr>
              <a:t>&amp;</a:t>
            </a:r>
            <a:r>
              <a:rPr lang="zh-TW" altLang="en-US" sz="4000" b="1" dirty="0">
                <a:solidFill>
                  <a:srgbClr val="90AD33"/>
                </a:solidFill>
              </a:rPr>
              <a:t> </a:t>
            </a:r>
            <a:r>
              <a:rPr lang="en-US" altLang="zh-TW" sz="4000" b="1" dirty="0">
                <a:solidFill>
                  <a:srgbClr val="90AD33"/>
                </a:solidFill>
              </a:rPr>
              <a:t>A</a:t>
            </a:r>
          </a:p>
        </p:txBody>
      </p:sp>
      <p:sp>
        <p:nvSpPr>
          <p:cNvPr id="1068" name="矩形 1067">
            <a:extLst>
              <a:ext uri="{FF2B5EF4-FFF2-40B4-BE49-F238E27FC236}">
                <a16:creationId xmlns:a16="http://schemas.microsoft.com/office/drawing/2014/main" id="{9D9D3A56-E346-44CD-91D3-535460ADF282}"/>
              </a:ext>
            </a:extLst>
          </p:cNvPr>
          <p:cNvSpPr/>
          <p:nvPr/>
        </p:nvSpPr>
        <p:spPr>
          <a:xfrm>
            <a:off x="1466850" y="2439987"/>
            <a:ext cx="9677400" cy="2516981"/>
          </a:xfrm>
          <a:prstGeom prst="rect">
            <a:avLst/>
          </a:prstGeom>
          <a:noFill/>
          <a:ln w="25400">
            <a:solidFill>
              <a:srgbClr val="4B64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1069" name="矩形 1068">
            <a:extLst>
              <a:ext uri="{FF2B5EF4-FFF2-40B4-BE49-F238E27FC236}">
                <a16:creationId xmlns:a16="http://schemas.microsoft.com/office/drawing/2014/main" id="{8206E572-D842-456B-AF95-EDEB852CC945}"/>
              </a:ext>
            </a:extLst>
          </p:cNvPr>
          <p:cNvSpPr/>
          <p:nvPr/>
        </p:nvSpPr>
        <p:spPr>
          <a:xfrm>
            <a:off x="10924413" y="4758246"/>
            <a:ext cx="476250" cy="476250"/>
          </a:xfrm>
          <a:prstGeom prst="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117" name="矩形 116">
            <a:extLst>
              <a:ext uri="{FF2B5EF4-FFF2-40B4-BE49-F238E27FC236}">
                <a16:creationId xmlns:a16="http://schemas.microsoft.com/office/drawing/2014/main" id="{25742DE4-5729-4552-81CC-8EDD37E49F90}"/>
              </a:ext>
            </a:extLst>
          </p:cNvPr>
          <p:cNvSpPr/>
          <p:nvPr/>
        </p:nvSpPr>
        <p:spPr>
          <a:xfrm>
            <a:off x="10665270" y="4529646"/>
            <a:ext cx="474662" cy="474662"/>
          </a:xfrm>
          <a:prstGeom prst="rect">
            <a:avLst/>
          </a:prstGeom>
          <a:solidFill>
            <a:srgbClr val="4B649F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118" name="矩形 117">
            <a:extLst>
              <a:ext uri="{FF2B5EF4-FFF2-40B4-BE49-F238E27FC236}">
                <a16:creationId xmlns:a16="http://schemas.microsoft.com/office/drawing/2014/main" id="{09B66E8D-9486-4066-A8D3-4282D5687BEF}"/>
              </a:ext>
            </a:extLst>
          </p:cNvPr>
          <p:cNvSpPr/>
          <p:nvPr/>
        </p:nvSpPr>
        <p:spPr>
          <a:xfrm>
            <a:off x="1308100" y="2233613"/>
            <a:ext cx="474663" cy="474662"/>
          </a:xfrm>
          <a:prstGeom prst="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119" name="矩形 118">
            <a:extLst>
              <a:ext uri="{FF2B5EF4-FFF2-40B4-BE49-F238E27FC236}">
                <a16:creationId xmlns:a16="http://schemas.microsoft.com/office/drawing/2014/main" id="{BB28D89C-FFCA-4988-A90B-775B76204155}"/>
              </a:ext>
            </a:extLst>
          </p:cNvPr>
          <p:cNvSpPr/>
          <p:nvPr/>
        </p:nvSpPr>
        <p:spPr>
          <a:xfrm>
            <a:off x="1460500" y="2386013"/>
            <a:ext cx="474663" cy="474662"/>
          </a:xfrm>
          <a:prstGeom prst="rect">
            <a:avLst/>
          </a:prstGeom>
          <a:solidFill>
            <a:srgbClr val="4B649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2" name="任意多边形 47">
            <a:extLst>
              <a:ext uri="{FF2B5EF4-FFF2-40B4-BE49-F238E27FC236}">
                <a16:creationId xmlns:a16="http://schemas.microsoft.com/office/drawing/2014/main" id="{F064FA86-40EC-BA58-3DF9-8C0621CEBBE8}"/>
              </a:ext>
            </a:extLst>
          </p:cNvPr>
          <p:cNvSpPr/>
          <p:nvPr/>
        </p:nvSpPr>
        <p:spPr>
          <a:xfrm rot="5400000">
            <a:off x="3904861" y="-3447661"/>
            <a:ext cx="914400" cy="8724122"/>
          </a:xfrm>
          <a:custGeom>
            <a:avLst/>
            <a:gdLst>
              <a:gd name="connsiteX0" fmla="*/ 0 w 990604"/>
              <a:gd name="connsiteY0" fmla="*/ 5956738 h 5956738"/>
              <a:gd name="connsiteX1" fmla="*/ 0 w 990604"/>
              <a:gd name="connsiteY1" fmla="*/ 317938 h 5956738"/>
              <a:gd name="connsiteX2" fmla="*/ 6 w 990604"/>
              <a:gd name="connsiteY2" fmla="*/ 317938 h 5956738"/>
              <a:gd name="connsiteX3" fmla="*/ 495305 w 990604"/>
              <a:gd name="connsiteY3" fmla="*/ 0 h 5956738"/>
              <a:gd name="connsiteX4" fmla="*/ 990604 w 990604"/>
              <a:gd name="connsiteY4" fmla="*/ 317938 h 5956738"/>
              <a:gd name="connsiteX5" fmla="*/ 990601 w 990604"/>
              <a:gd name="connsiteY5" fmla="*/ 317938 h 5956738"/>
              <a:gd name="connsiteX6" fmla="*/ 990601 w 990604"/>
              <a:gd name="connsiteY6" fmla="*/ 5956738 h 5956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0604" h="5956738">
                <a:moveTo>
                  <a:pt x="0" y="5956738"/>
                </a:moveTo>
                <a:lnTo>
                  <a:pt x="0" y="317938"/>
                </a:lnTo>
                <a:lnTo>
                  <a:pt x="6" y="317938"/>
                </a:lnTo>
                <a:lnTo>
                  <a:pt x="495305" y="0"/>
                </a:lnTo>
                <a:lnTo>
                  <a:pt x="990604" y="317938"/>
                </a:lnTo>
                <a:lnTo>
                  <a:pt x="990601" y="317938"/>
                </a:lnTo>
                <a:lnTo>
                  <a:pt x="990601" y="5956738"/>
                </a:lnTo>
                <a:close/>
              </a:path>
            </a:pathLst>
          </a:custGeom>
          <a:solidFill>
            <a:srgbClr val="083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3" name="文本框 1066">
            <a:extLst>
              <a:ext uri="{FF2B5EF4-FFF2-40B4-BE49-F238E27FC236}">
                <a16:creationId xmlns:a16="http://schemas.microsoft.com/office/drawing/2014/main" id="{097790BC-1F20-0F08-6C30-E2BA3619B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8890" y="823734"/>
            <a:ext cx="51090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200" b="1" dirty="0">
                <a:solidFill>
                  <a:srgbClr val="90AD33"/>
                </a:solidFill>
              </a:rPr>
              <a:t>國立屏科實驗高級中等學校</a:t>
            </a:r>
            <a:endParaRPr lang="zh-CN" altLang="en-US" sz="3200" b="1" dirty="0">
              <a:solidFill>
                <a:srgbClr val="90AD33"/>
              </a:solidFill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E310748-F65A-206B-DE7C-D132E74924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448" y="834388"/>
            <a:ext cx="2445514" cy="2445514"/>
          </a:xfrm>
          <a:prstGeom prst="rect">
            <a:avLst/>
          </a:prstGeom>
        </p:spPr>
      </p:pic>
      <p:sp>
        <p:nvSpPr>
          <p:cNvPr id="5" name="文本框 1066">
            <a:extLst>
              <a:ext uri="{FF2B5EF4-FFF2-40B4-BE49-F238E27FC236}">
                <a16:creationId xmlns:a16="http://schemas.microsoft.com/office/drawing/2014/main" id="{8BE406B3-E3B5-A52E-EA68-83A70393C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7552" y="1317338"/>
            <a:ext cx="57759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600" b="1" dirty="0">
                <a:solidFill>
                  <a:srgbClr val="083B70"/>
                </a:solidFill>
              </a:rPr>
              <a:t>N</a:t>
            </a:r>
            <a:r>
              <a:rPr lang="en-US" altLang="zh-TW" sz="1600" dirty="0">
                <a:solidFill>
                  <a:srgbClr val="083B70"/>
                </a:solidFill>
              </a:rPr>
              <a:t>ational </a:t>
            </a:r>
            <a:r>
              <a:rPr lang="en-US" altLang="zh-TW" sz="1600" b="1" dirty="0">
                <a:solidFill>
                  <a:srgbClr val="083B70"/>
                </a:solidFill>
              </a:rPr>
              <a:t>E</a:t>
            </a:r>
            <a:r>
              <a:rPr lang="en-US" altLang="zh-TW" sz="1600" dirty="0">
                <a:solidFill>
                  <a:srgbClr val="083B70"/>
                </a:solidFill>
              </a:rPr>
              <a:t>xperimental </a:t>
            </a:r>
            <a:r>
              <a:rPr lang="en-US" altLang="zh-TW" sz="1600" b="1" dirty="0">
                <a:solidFill>
                  <a:srgbClr val="083B70"/>
                </a:solidFill>
              </a:rPr>
              <a:t>H</a:t>
            </a:r>
            <a:r>
              <a:rPr lang="en-US" altLang="zh-TW" sz="1600" dirty="0">
                <a:solidFill>
                  <a:srgbClr val="083B70"/>
                </a:solidFill>
              </a:rPr>
              <a:t>igh </a:t>
            </a:r>
            <a:r>
              <a:rPr lang="en-US" altLang="zh-TW" sz="1600" b="1" dirty="0">
                <a:solidFill>
                  <a:srgbClr val="083B70"/>
                </a:solidFill>
              </a:rPr>
              <a:t>S</a:t>
            </a:r>
            <a:r>
              <a:rPr lang="en-US" altLang="zh-TW" sz="1600" dirty="0">
                <a:solidFill>
                  <a:srgbClr val="083B70"/>
                </a:solidFill>
              </a:rPr>
              <a:t>chool at </a:t>
            </a:r>
            <a:r>
              <a:rPr lang="en-US" altLang="zh-TW" sz="1600" b="1" dirty="0" err="1">
                <a:solidFill>
                  <a:srgbClr val="083B70"/>
                </a:solidFill>
              </a:rPr>
              <a:t>P</a:t>
            </a:r>
            <a:r>
              <a:rPr lang="en-US" altLang="zh-TW" sz="1600" dirty="0" err="1">
                <a:solidFill>
                  <a:srgbClr val="083B70"/>
                </a:solidFill>
              </a:rPr>
              <a:t>ing</a:t>
            </a:r>
            <a:r>
              <a:rPr lang="en-US" altLang="zh-TW" sz="1600" b="1" dirty="0" err="1">
                <a:solidFill>
                  <a:srgbClr val="083B70"/>
                </a:solidFill>
              </a:rPr>
              <a:t>T</a:t>
            </a:r>
            <a:r>
              <a:rPr lang="en-US" altLang="zh-TW" sz="1600" dirty="0" err="1">
                <a:solidFill>
                  <a:srgbClr val="083B70"/>
                </a:solidFill>
              </a:rPr>
              <a:t>ung</a:t>
            </a:r>
            <a:r>
              <a:rPr lang="en-US" altLang="zh-TW" sz="1600" dirty="0">
                <a:solidFill>
                  <a:srgbClr val="083B70"/>
                </a:solidFill>
              </a:rPr>
              <a:t> </a:t>
            </a:r>
            <a:r>
              <a:rPr lang="en-US" altLang="zh-TW" sz="1600" b="1" dirty="0">
                <a:solidFill>
                  <a:srgbClr val="083B70"/>
                </a:solidFill>
              </a:rPr>
              <a:t>S</a:t>
            </a:r>
            <a:r>
              <a:rPr lang="en-US" altLang="zh-TW" sz="1600" dirty="0">
                <a:solidFill>
                  <a:srgbClr val="083B70"/>
                </a:solidFill>
              </a:rPr>
              <a:t>cience </a:t>
            </a:r>
            <a:r>
              <a:rPr lang="en-US" altLang="zh-TW" sz="1600" b="1" dirty="0">
                <a:solidFill>
                  <a:srgbClr val="083B70"/>
                </a:solidFill>
              </a:rPr>
              <a:t>P</a:t>
            </a:r>
            <a:r>
              <a:rPr lang="en-US" altLang="zh-TW" sz="1600" dirty="0">
                <a:solidFill>
                  <a:srgbClr val="083B70"/>
                </a:solidFill>
              </a:rPr>
              <a:t>ark</a:t>
            </a:r>
            <a:endParaRPr lang="zh-CN" altLang="en-US" sz="1600" dirty="0">
              <a:solidFill>
                <a:srgbClr val="083B7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>
            <a:extLst>
              <a:ext uri="{FF2B5EF4-FFF2-40B4-BE49-F238E27FC236}">
                <a16:creationId xmlns:a16="http://schemas.microsoft.com/office/drawing/2014/main" id="{F78217A7-87B9-42C8-9AA2-56639B95E51F}"/>
              </a:ext>
            </a:extLst>
          </p:cNvPr>
          <p:cNvSpPr/>
          <p:nvPr/>
        </p:nvSpPr>
        <p:spPr>
          <a:xfrm rot="5400000">
            <a:off x="2705894" y="-2248694"/>
            <a:ext cx="914400" cy="6326188"/>
          </a:xfrm>
          <a:custGeom>
            <a:avLst/>
            <a:gdLst>
              <a:gd name="connsiteX0" fmla="*/ 0 w 990604"/>
              <a:gd name="connsiteY0" fmla="*/ 5956738 h 5956738"/>
              <a:gd name="connsiteX1" fmla="*/ 0 w 990604"/>
              <a:gd name="connsiteY1" fmla="*/ 317938 h 5956738"/>
              <a:gd name="connsiteX2" fmla="*/ 6 w 990604"/>
              <a:gd name="connsiteY2" fmla="*/ 317938 h 5956738"/>
              <a:gd name="connsiteX3" fmla="*/ 495305 w 990604"/>
              <a:gd name="connsiteY3" fmla="*/ 0 h 5956738"/>
              <a:gd name="connsiteX4" fmla="*/ 990604 w 990604"/>
              <a:gd name="connsiteY4" fmla="*/ 317938 h 5956738"/>
              <a:gd name="connsiteX5" fmla="*/ 990601 w 990604"/>
              <a:gd name="connsiteY5" fmla="*/ 317938 h 5956738"/>
              <a:gd name="connsiteX6" fmla="*/ 990601 w 990604"/>
              <a:gd name="connsiteY6" fmla="*/ 5956738 h 5956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0604" h="5956738">
                <a:moveTo>
                  <a:pt x="0" y="5956738"/>
                </a:moveTo>
                <a:lnTo>
                  <a:pt x="0" y="317938"/>
                </a:lnTo>
                <a:lnTo>
                  <a:pt x="6" y="317938"/>
                </a:lnTo>
                <a:lnTo>
                  <a:pt x="495305" y="0"/>
                </a:lnTo>
                <a:lnTo>
                  <a:pt x="990604" y="317938"/>
                </a:lnTo>
                <a:lnTo>
                  <a:pt x="990601" y="317938"/>
                </a:lnTo>
                <a:lnTo>
                  <a:pt x="990601" y="5956738"/>
                </a:lnTo>
                <a:close/>
              </a:path>
            </a:pathLst>
          </a:custGeom>
          <a:solidFill>
            <a:srgbClr val="043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989F1B2B-D069-4E1D-ABB9-F2C6C8EF9ED8}"/>
              </a:ext>
            </a:extLst>
          </p:cNvPr>
          <p:cNvSpPr/>
          <p:nvPr/>
        </p:nvSpPr>
        <p:spPr>
          <a:xfrm>
            <a:off x="323850" y="247650"/>
            <a:ext cx="1333500" cy="13335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4B64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28678" name="文本框 11">
            <a:extLst>
              <a:ext uri="{FF2B5EF4-FFF2-40B4-BE49-F238E27FC236}">
                <a16:creationId xmlns:a16="http://schemas.microsoft.com/office/drawing/2014/main" id="{2D74EA7C-AE82-4A7C-BE5B-6A6D0FDA2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716" y="758086"/>
            <a:ext cx="43396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600" b="1" dirty="0">
                <a:solidFill>
                  <a:srgbClr val="90AD33"/>
                </a:solidFill>
              </a:rPr>
              <a:t>學校位置及科學園區</a:t>
            </a:r>
            <a:endParaRPr lang="zh-CN" altLang="en-US" sz="3600" b="1" dirty="0">
              <a:solidFill>
                <a:srgbClr val="90AD33"/>
              </a:solidFill>
            </a:endParaRPr>
          </a:p>
        </p:txBody>
      </p:sp>
      <p:pic>
        <p:nvPicPr>
          <p:cNvPr id="28679" name="图片 12">
            <a:extLst>
              <a:ext uri="{FF2B5EF4-FFF2-40B4-BE49-F238E27FC236}">
                <a16:creationId xmlns:a16="http://schemas.microsoft.com/office/drawing/2014/main" id="{EA21A789-CAFE-4DCE-9356-4BD8695A8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88" y="5200650"/>
            <a:ext cx="5865812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文本框 13">
            <a:extLst>
              <a:ext uri="{FF2B5EF4-FFF2-40B4-BE49-F238E27FC236}">
                <a16:creationId xmlns:a16="http://schemas.microsoft.com/office/drawing/2014/main" id="{6C0D63A9-6373-4D74-9939-EC608ECFC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2276475"/>
            <a:ext cx="5160963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</a:rPr>
              <a:t>撰写毕业论文是检验学生在校学习成果的重要措施，也是提高教学质量的重要环节。大学生在毕业前都必须完成毕业论文的撰写任务。申请学位必须提交相应的学位论文，经答辩通过后，方可取得学位。可以这么说，毕业论文是结束大学学习生活走向社会的一个中介和桥梁。</a:t>
            </a:r>
          </a:p>
        </p:txBody>
      </p:sp>
      <p:sp>
        <p:nvSpPr>
          <p:cNvPr id="12" name="文本框 1066">
            <a:extLst>
              <a:ext uri="{FF2B5EF4-FFF2-40B4-BE49-F238E27FC236}">
                <a16:creationId xmlns:a16="http://schemas.microsoft.com/office/drawing/2014/main" id="{881EA0F1-E7D0-6A58-C295-B5CBBC268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7378" y="1306055"/>
            <a:ext cx="32383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600" b="1" dirty="0">
                <a:solidFill>
                  <a:srgbClr val="043B70"/>
                </a:solidFill>
              </a:rPr>
              <a:t>Location</a:t>
            </a:r>
            <a:r>
              <a:rPr lang="zh-TW" altLang="en-US" sz="1600" b="1" dirty="0">
                <a:solidFill>
                  <a:srgbClr val="043B70"/>
                </a:solidFill>
              </a:rPr>
              <a:t> </a:t>
            </a:r>
            <a:r>
              <a:rPr lang="en-US" altLang="zh-TW" sz="1600" b="1" dirty="0">
                <a:solidFill>
                  <a:srgbClr val="043B70"/>
                </a:solidFill>
              </a:rPr>
              <a:t>and Pingtung Science</a:t>
            </a: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2709ACFD-D499-E538-F981-DB82C26DAE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71" y="78487"/>
            <a:ext cx="1647319" cy="1647319"/>
          </a:xfrm>
          <a:prstGeom prst="rect">
            <a:avLst/>
          </a:prstGeom>
        </p:spPr>
      </p:pic>
      <p:grpSp>
        <p:nvGrpSpPr>
          <p:cNvPr id="15" name="群組 14">
            <a:extLst>
              <a:ext uri="{FF2B5EF4-FFF2-40B4-BE49-F238E27FC236}">
                <a16:creationId xmlns:a16="http://schemas.microsoft.com/office/drawing/2014/main" id="{48F8611F-879E-E305-4E12-CF9AE0E8191C}"/>
              </a:ext>
            </a:extLst>
          </p:cNvPr>
          <p:cNvGrpSpPr/>
          <p:nvPr/>
        </p:nvGrpSpPr>
        <p:grpSpPr>
          <a:xfrm>
            <a:off x="0" y="2175774"/>
            <a:ext cx="5916235" cy="4683051"/>
            <a:chOff x="153988" y="477782"/>
            <a:chExt cx="9943696" cy="6531864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994CF35E-25C0-6CC2-F78F-DCE9F3CD7F5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7" t="1144" r="14169" b="3611"/>
            <a:stretch/>
          </p:blipFill>
          <p:spPr bwMode="auto">
            <a:xfrm>
              <a:off x="153988" y="477782"/>
              <a:ext cx="9943696" cy="653186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橢圓 13">
              <a:extLst>
                <a:ext uri="{FF2B5EF4-FFF2-40B4-BE49-F238E27FC236}">
                  <a16:creationId xmlns:a16="http://schemas.microsoft.com/office/drawing/2014/main" id="{0F38D303-306A-8C06-392F-A034BE9A5326}"/>
                </a:ext>
              </a:extLst>
            </p:cNvPr>
            <p:cNvSpPr/>
            <p:nvPr/>
          </p:nvSpPr>
          <p:spPr>
            <a:xfrm>
              <a:off x="4863679" y="489637"/>
              <a:ext cx="1940767" cy="798591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8" name="Picture 4">
            <a:extLst>
              <a:ext uri="{FF2B5EF4-FFF2-40B4-BE49-F238E27FC236}">
                <a16:creationId xmlns:a16="http://schemas.microsoft.com/office/drawing/2014/main" id="{E2CCB34B-BE90-407C-CA59-B412EB9E19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t="3611" r="1991" b="3611"/>
          <a:stretch/>
        </p:blipFill>
        <p:spPr bwMode="auto">
          <a:xfrm>
            <a:off x="6335519" y="13994"/>
            <a:ext cx="5846492" cy="52849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橢圓 19">
            <a:extLst>
              <a:ext uri="{FF2B5EF4-FFF2-40B4-BE49-F238E27FC236}">
                <a16:creationId xmlns:a16="http://schemas.microsoft.com/office/drawing/2014/main" id="{AE95B7FD-5721-4355-F198-CB618984C1F2}"/>
              </a:ext>
            </a:extLst>
          </p:cNvPr>
          <p:cNvSpPr/>
          <p:nvPr/>
        </p:nvSpPr>
        <p:spPr>
          <a:xfrm>
            <a:off x="9489233" y="13994"/>
            <a:ext cx="1278294" cy="5551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橢圓 20">
            <a:extLst>
              <a:ext uri="{FF2B5EF4-FFF2-40B4-BE49-F238E27FC236}">
                <a16:creationId xmlns:a16="http://schemas.microsoft.com/office/drawing/2014/main" id="{504059AD-1C03-AB48-8101-D4C88F5FC70B}"/>
              </a:ext>
            </a:extLst>
          </p:cNvPr>
          <p:cNvSpPr/>
          <p:nvPr/>
        </p:nvSpPr>
        <p:spPr>
          <a:xfrm>
            <a:off x="2155370" y="2425157"/>
            <a:ext cx="363894" cy="5551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C7D8824-526C-4369-BD94-F88DF4938B6E}"/>
              </a:ext>
            </a:extLst>
          </p:cNvPr>
          <p:cNvSpPr/>
          <p:nvPr/>
        </p:nvSpPr>
        <p:spPr>
          <a:xfrm>
            <a:off x="237744" y="5788855"/>
            <a:ext cx="5497328" cy="824456"/>
          </a:xfrm>
          <a:prstGeom prst="rect">
            <a:avLst/>
          </a:prstGeom>
          <a:solidFill>
            <a:srgbClr val="043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31747" name="文本框 2">
            <a:extLst>
              <a:ext uri="{FF2B5EF4-FFF2-40B4-BE49-F238E27FC236}">
                <a16:creationId xmlns:a16="http://schemas.microsoft.com/office/drawing/2014/main" id="{3FA8B08D-2570-4A5F-9B4D-F4088648F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7594" y="5561564"/>
            <a:ext cx="3857478" cy="82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en-US" sz="3600" b="1" dirty="0">
                <a:solidFill>
                  <a:srgbClr val="90AD33"/>
                </a:solidFill>
              </a:rPr>
              <a:t>學校未來整體配置</a:t>
            </a:r>
            <a:endParaRPr lang="zh-CN" altLang="en-US" sz="3600" b="1" dirty="0">
              <a:solidFill>
                <a:srgbClr val="90AD33"/>
              </a:solidFill>
            </a:endParaRPr>
          </a:p>
        </p:txBody>
      </p:sp>
      <p:sp>
        <p:nvSpPr>
          <p:cNvPr id="31748" name="文本框 4">
            <a:extLst>
              <a:ext uri="{FF2B5EF4-FFF2-40B4-BE49-F238E27FC236}">
                <a16:creationId xmlns:a16="http://schemas.microsoft.com/office/drawing/2014/main" id="{F01DD6F0-69AB-42C5-8E2D-162B3D581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744" y="5788855"/>
            <a:ext cx="4070155" cy="8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TW" sz="4000" b="1" dirty="0">
                <a:solidFill>
                  <a:srgbClr val="90AD33"/>
                </a:solidFill>
                <a:latin typeface="Bernard MT Condensed" panose="02050806060905020404" pitchFamily="18" charset="0"/>
              </a:rPr>
              <a:t>Preview</a:t>
            </a:r>
            <a:r>
              <a:rPr lang="en-US" altLang="zh-TW" sz="2000" b="1" dirty="0">
                <a:solidFill>
                  <a:srgbClr val="90AD33"/>
                </a:solidFill>
              </a:rPr>
              <a:t> of NEHS@PTSP</a:t>
            </a:r>
            <a:endParaRPr lang="zh-CN" altLang="en-US" sz="2000" b="1" dirty="0">
              <a:solidFill>
                <a:srgbClr val="90AD33"/>
              </a:solidFill>
            </a:endParaRPr>
          </a:p>
        </p:txBody>
      </p:sp>
      <p:pic>
        <p:nvPicPr>
          <p:cNvPr id="31750" name="图片 9">
            <a:extLst>
              <a:ext uri="{FF2B5EF4-FFF2-40B4-BE49-F238E27FC236}">
                <a16:creationId xmlns:a16="http://schemas.microsoft.com/office/drawing/2014/main" id="{6D7878E4-4D9A-49D7-93AC-72BB75210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056" y="5191824"/>
            <a:ext cx="5865812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图片 10">
            <a:extLst>
              <a:ext uri="{FF2B5EF4-FFF2-40B4-BE49-F238E27FC236}">
                <a16:creationId xmlns:a16="http://schemas.microsoft.com/office/drawing/2014/main" id="{A16C41D2-4ABD-40C3-A8E2-120BBEA51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78763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群組 10">
            <a:extLst>
              <a:ext uri="{FF2B5EF4-FFF2-40B4-BE49-F238E27FC236}">
                <a16:creationId xmlns:a16="http://schemas.microsoft.com/office/drawing/2014/main" id="{BF3C7BDC-513E-DC99-5590-E2F09105B8F8}"/>
              </a:ext>
            </a:extLst>
          </p:cNvPr>
          <p:cNvGrpSpPr/>
          <p:nvPr/>
        </p:nvGrpSpPr>
        <p:grpSpPr>
          <a:xfrm>
            <a:off x="-64008" y="1544848"/>
            <a:ext cx="12146580" cy="3540927"/>
            <a:chOff x="434714" y="2421063"/>
            <a:chExt cx="8274571" cy="2412173"/>
          </a:xfrm>
        </p:grpSpPr>
        <p:pic>
          <p:nvPicPr>
            <p:cNvPr id="3" name="圖片 9">
              <a:extLst>
                <a:ext uri="{FF2B5EF4-FFF2-40B4-BE49-F238E27FC236}">
                  <a16:creationId xmlns:a16="http://schemas.microsoft.com/office/drawing/2014/main" id="{40335764-76E9-3E40-D54D-8C2CF68F49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0" t="15688" r="3264" b="29826"/>
            <a:stretch>
              <a:fillRect/>
            </a:stretch>
          </p:blipFill>
          <p:spPr bwMode="auto">
            <a:xfrm>
              <a:off x="434714" y="2421063"/>
              <a:ext cx="8274571" cy="2412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文字方塊 3">
              <a:extLst>
                <a:ext uri="{FF2B5EF4-FFF2-40B4-BE49-F238E27FC236}">
                  <a16:creationId xmlns:a16="http://schemas.microsoft.com/office/drawing/2014/main" id="{A1CE0EE1-0C2A-C339-D0CE-E5157975E8D5}"/>
                </a:ext>
              </a:extLst>
            </p:cNvPr>
            <p:cNvSpPr txBox="1"/>
            <p:nvPr/>
          </p:nvSpPr>
          <p:spPr>
            <a:xfrm>
              <a:off x="3906815" y="2824902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400" b="1" dirty="0">
                  <a:solidFill>
                    <a:schemeClr val="bg1"/>
                  </a:solidFill>
                  <a:effectLst>
                    <a:glow>
                      <a:schemeClr val="accent4">
                        <a:lumMod val="20000"/>
                        <a:lumOff val="80000"/>
                      </a:schemeClr>
                    </a:glo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國中部</a:t>
              </a:r>
            </a:p>
          </p:txBody>
        </p:sp>
        <p:sp>
          <p:nvSpPr>
            <p:cNvPr id="5" name="文字方塊 4">
              <a:extLst>
                <a:ext uri="{FF2B5EF4-FFF2-40B4-BE49-F238E27FC236}">
                  <a16:creationId xmlns:a16="http://schemas.microsoft.com/office/drawing/2014/main" id="{B6612EAB-0CD2-82B8-6FFB-356BD121DE04}"/>
                </a:ext>
              </a:extLst>
            </p:cNvPr>
            <p:cNvSpPr txBox="1"/>
            <p:nvPr/>
          </p:nvSpPr>
          <p:spPr>
            <a:xfrm>
              <a:off x="5200054" y="2548011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雙語部</a:t>
              </a:r>
            </a:p>
          </p:txBody>
        </p:sp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6C3BC502-D365-4B65-F5DA-B3C2E16FABEE}"/>
                </a:ext>
              </a:extLst>
            </p:cNvPr>
            <p:cNvSpPr txBox="1"/>
            <p:nvPr/>
          </p:nvSpPr>
          <p:spPr>
            <a:xfrm>
              <a:off x="6999137" y="2594069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幼兒園</a:t>
              </a:r>
            </a:p>
          </p:txBody>
        </p:sp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7C73CA74-7AF5-30C2-3E57-6DB62E63FB5F}"/>
                </a:ext>
              </a:extLst>
            </p:cNvPr>
            <p:cNvSpPr txBox="1"/>
            <p:nvPr/>
          </p:nvSpPr>
          <p:spPr>
            <a:xfrm>
              <a:off x="3059185" y="3709912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高中部</a:t>
              </a:r>
            </a:p>
          </p:txBody>
        </p:sp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9E439335-E068-DE58-4CB6-994F2372F394}"/>
                </a:ext>
              </a:extLst>
            </p:cNvPr>
            <p:cNvSpPr txBox="1"/>
            <p:nvPr/>
          </p:nvSpPr>
          <p:spPr>
            <a:xfrm>
              <a:off x="5462123" y="4171577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國小部</a:t>
              </a:r>
            </a:p>
          </p:txBody>
        </p:sp>
      </p:grp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F92DAFCA-C0A5-C508-6B12-2CCCF588CA5A}"/>
              </a:ext>
            </a:extLst>
          </p:cNvPr>
          <p:cNvSpPr txBox="1"/>
          <p:nvPr/>
        </p:nvSpPr>
        <p:spPr>
          <a:xfrm>
            <a:off x="5352871" y="183015"/>
            <a:ext cx="6729701" cy="12721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ts val="2300"/>
              </a:lnSpc>
              <a:spcBef>
                <a:spcPct val="0"/>
              </a:spcBef>
              <a:defRPr/>
            </a:pPr>
            <a:r>
              <a:rPr lang="zh-TW" altLang="en-US" sz="2400" b="1" dirty="0">
                <a:solidFill>
                  <a:srgbClr val="043B7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anose="020B0509000000000000" pitchFamily="49" charset="-120"/>
              </a:rPr>
              <a:t>校舍配置順應地形、日照，結合眷村人文歷史，並選定最適屏東當地之原生樹種，如茄苳、樟樹、穗花棋盤腳、恆春黃槿等，阻隔環境噪音，營造學校成為一系統性完整的生態教育學習環境。</a:t>
            </a:r>
            <a:endParaRPr lang="en-US" altLang="zh-TW" sz="2400" b="1" dirty="0">
              <a:solidFill>
                <a:srgbClr val="043B7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中黑體" panose="020B0509000000000000" pitchFamily="49" charset="-12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>
            <a:extLst>
              <a:ext uri="{FF2B5EF4-FFF2-40B4-BE49-F238E27FC236}">
                <a16:creationId xmlns:a16="http://schemas.microsoft.com/office/drawing/2014/main" id="{7F9CFFD0-BCDB-451B-9FEC-462FA73571A7}"/>
              </a:ext>
            </a:extLst>
          </p:cNvPr>
          <p:cNvSpPr/>
          <p:nvPr/>
        </p:nvSpPr>
        <p:spPr>
          <a:xfrm>
            <a:off x="1333500" y="1882775"/>
            <a:ext cx="9486900" cy="4162425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pic>
        <p:nvPicPr>
          <p:cNvPr id="27651" name="图片 1">
            <a:extLst>
              <a:ext uri="{FF2B5EF4-FFF2-40B4-BE49-F238E27FC236}">
                <a16:creationId xmlns:a16="http://schemas.microsoft.com/office/drawing/2014/main" id="{0C53F891-4B48-4D61-8252-26E857FB4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78763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文本框 2">
            <a:extLst>
              <a:ext uri="{FF2B5EF4-FFF2-40B4-BE49-F238E27FC236}">
                <a16:creationId xmlns:a16="http://schemas.microsoft.com/office/drawing/2014/main" id="{6B094E48-67D4-4653-B4B2-A92AE7AF0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3704" y="603202"/>
            <a:ext cx="642153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4400" b="1" dirty="0">
                <a:solidFill>
                  <a:srgbClr val="043B70"/>
                </a:solidFill>
              </a:rPr>
              <a:t>國小部、國中部及高中部</a:t>
            </a:r>
            <a:endParaRPr lang="zh-CN" altLang="en-US" sz="4400" b="1" dirty="0">
              <a:solidFill>
                <a:srgbClr val="043B70"/>
              </a:solidFill>
            </a:endParaRPr>
          </a:p>
        </p:txBody>
      </p:sp>
      <p:sp>
        <p:nvSpPr>
          <p:cNvPr id="27653" name="矩形 3">
            <a:extLst>
              <a:ext uri="{FF2B5EF4-FFF2-40B4-BE49-F238E27FC236}">
                <a16:creationId xmlns:a16="http://schemas.microsoft.com/office/drawing/2014/main" id="{FEC01ABC-37EA-422C-A6C4-412EE8EFAA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1329" y="1334501"/>
            <a:ext cx="80742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90AD33"/>
                </a:solidFill>
              </a:rPr>
              <a:t>Elementary, Junior high and Senior High Departments</a:t>
            </a:r>
            <a:endParaRPr lang="zh-CN" altLang="en-US" sz="2400" b="1" dirty="0">
              <a:solidFill>
                <a:srgbClr val="90AD33"/>
              </a:solidFill>
            </a:endParaRPr>
          </a:p>
        </p:txBody>
      </p:sp>
      <p:sp>
        <p:nvSpPr>
          <p:cNvPr id="5" name="圆角矩形 4">
            <a:extLst>
              <a:ext uri="{FF2B5EF4-FFF2-40B4-BE49-F238E27FC236}">
                <a16:creationId xmlns:a16="http://schemas.microsoft.com/office/drawing/2014/main" id="{ABB34B57-425B-4028-A1C2-0A4C92CF5D39}"/>
              </a:ext>
            </a:extLst>
          </p:cNvPr>
          <p:cNvSpPr/>
          <p:nvPr/>
        </p:nvSpPr>
        <p:spPr>
          <a:xfrm>
            <a:off x="1524000" y="2068513"/>
            <a:ext cx="9486900" cy="416242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solidFill>
              <a:srgbClr val="4B64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DC5F2F7-6976-4C6F-9B32-DF736149CE61}"/>
              </a:ext>
            </a:extLst>
          </p:cNvPr>
          <p:cNvSpPr/>
          <p:nvPr/>
        </p:nvSpPr>
        <p:spPr>
          <a:xfrm>
            <a:off x="10726738" y="5940425"/>
            <a:ext cx="474662" cy="474663"/>
          </a:xfrm>
          <a:prstGeom prst="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42C80FE-6E97-459A-BB9F-406652453EAB}"/>
              </a:ext>
            </a:extLst>
          </p:cNvPr>
          <p:cNvSpPr/>
          <p:nvPr/>
        </p:nvSpPr>
        <p:spPr>
          <a:xfrm>
            <a:off x="10456863" y="5711825"/>
            <a:ext cx="476250" cy="474663"/>
          </a:xfrm>
          <a:prstGeom prst="rect">
            <a:avLst/>
          </a:prstGeom>
          <a:solidFill>
            <a:srgbClr val="4B649F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7D2FEC5-BF61-447B-9052-173605F8C264}"/>
              </a:ext>
            </a:extLst>
          </p:cNvPr>
          <p:cNvSpPr/>
          <p:nvPr/>
        </p:nvSpPr>
        <p:spPr>
          <a:xfrm>
            <a:off x="1220788" y="1874838"/>
            <a:ext cx="476250" cy="476250"/>
          </a:xfrm>
          <a:prstGeom prst="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65B8B0E-D97D-43F6-B5CD-A8BD9B5B664B}"/>
              </a:ext>
            </a:extLst>
          </p:cNvPr>
          <p:cNvSpPr/>
          <p:nvPr/>
        </p:nvSpPr>
        <p:spPr>
          <a:xfrm>
            <a:off x="1373188" y="2027238"/>
            <a:ext cx="476250" cy="476250"/>
          </a:xfrm>
          <a:prstGeom prst="rect">
            <a:avLst/>
          </a:prstGeom>
          <a:solidFill>
            <a:srgbClr val="4B649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27659" name="文本框 10">
            <a:extLst>
              <a:ext uri="{FF2B5EF4-FFF2-40B4-BE49-F238E27FC236}">
                <a16:creationId xmlns:a16="http://schemas.microsoft.com/office/drawing/2014/main" id="{EB099F6D-FCD7-4F49-A868-2E3431800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5493" y="2335216"/>
            <a:ext cx="5211809" cy="3730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</a:pPr>
            <a:r>
              <a:rPr lang="zh-TW" altLang="en-US" sz="2000" dirty="0">
                <a:solidFill>
                  <a:srgbClr val="043B70"/>
                </a:solidFill>
              </a:rPr>
              <a:t>小學一年級至高中三年每年級各</a:t>
            </a:r>
            <a:r>
              <a:rPr lang="en-US" altLang="zh-TW" sz="2000" dirty="0">
                <a:solidFill>
                  <a:srgbClr val="043B70"/>
                </a:solidFill>
              </a:rPr>
              <a:t>3</a:t>
            </a:r>
            <a:r>
              <a:rPr lang="zh-TW" altLang="en-US" sz="2000" dirty="0">
                <a:solidFill>
                  <a:srgbClr val="043B70"/>
                </a:solidFill>
              </a:rPr>
              <a:t>班，共</a:t>
            </a:r>
            <a:r>
              <a:rPr lang="en-US" altLang="zh-TW" sz="2000" dirty="0">
                <a:solidFill>
                  <a:srgbClr val="043B70"/>
                </a:solidFill>
              </a:rPr>
              <a:t>36</a:t>
            </a:r>
            <a:r>
              <a:rPr lang="zh-TW" altLang="en-US" sz="2000" dirty="0">
                <a:solidFill>
                  <a:srgbClr val="043B70"/>
                </a:solidFill>
              </a:rPr>
              <a:t>班。</a:t>
            </a:r>
            <a:endParaRPr lang="en-US" altLang="zh-TW" sz="2000" dirty="0">
              <a:solidFill>
                <a:srgbClr val="043B70"/>
              </a:solidFill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</a:pPr>
            <a:r>
              <a:rPr lang="zh-TW" altLang="en-US" sz="2000" dirty="0">
                <a:solidFill>
                  <a:srgbClr val="043B70"/>
                </a:solidFill>
              </a:rPr>
              <a:t>國中小課程審查、學籍、班級學生人數</a:t>
            </a:r>
            <a:r>
              <a:rPr lang="en-US" altLang="zh-TW" sz="2000" dirty="0">
                <a:solidFill>
                  <a:srgbClr val="043B70"/>
                </a:solidFill>
              </a:rPr>
              <a:t>(28</a:t>
            </a:r>
            <a:r>
              <a:rPr lang="zh-TW" altLang="en-US" sz="2000" dirty="0">
                <a:solidFill>
                  <a:srgbClr val="043B70"/>
                </a:solidFill>
              </a:rPr>
              <a:t>生</a:t>
            </a:r>
            <a:r>
              <a:rPr lang="en-US" altLang="zh-TW" sz="2000" dirty="0">
                <a:solidFill>
                  <a:srgbClr val="043B70"/>
                </a:solidFill>
              </a:rPr>
              <a:t>)</a:t>
            </a:r>
            <a:r>
              <a:rPr lang="zh-TW" altLang="en-US" sz="2000" dirty="0">
                <a:solidFill>
                  <a:srgbClr val="043B70"/>
                </a:solidFill>
              </a:rPr>
              <a:t>依屏東縣規定。</a:t>
            </a:r>
            <a:endParaRPr lang="en-US" altLang="zh-TW" sz="2000" dirty="0">
              <a:solidFill>
                <a:srgbClr val="043B70"/>
              </a:solidFill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</a:pPr>
            <a:r>
              <a:rPr lang="zh-TW" altLang="en-US" sz="2000" dirty="0">
                <a:solidFill>
                  <a:srgbClr val="043B70"/>
                </a:solidFill>
              </a:rPr>
              <a:t>高中</a:t>
            </a:r>
            <a:r>
              <a:rPr lang="en-US" altLang="zh-TW" sz="2000" dirty="0">
                <a:solidFill>
                  <a:srgbClr val="043B70"/>
                </a:solidFill>
              </a:rPr>
              <a:t>(</a:t>
            </a:r>
            <a:r>
              <a:rPr lang="zh-TW" altLang="en-US" sz="2000" dirty="0">
                <a:solidFill>
                  <a:srgbClr val="043B70"/>
                </a:solidFill>
              </a:rPr>
              <a:t>每班</a:t>
            </a:r>
            <a:r>
              <a:rPr lang="en-US" altLang="zh-TW" sz="2000" dirty="0">
                <a:solidFill>
                  <a:srgbClr val="043B70"/>
                </a:solidFill>
              </a:rPr>
              <a:t>30</a:t>
            </a:r>
            <a:r>
              <a:rPr lang="zh-TW" altLang="en-US" sz="2000">
                <a:solidFill>
                  <a:srgbClr val="043B70"/>
                </a:solidFill>
              </a:rPr>
              <a:t>人</a:t>
            </a:r>
            <a:r>
              <a:rPr lang="en-US" altLang="zh-TW" sz="2000">
                <a:solidFill>
                  <a:srgbClr val="043B70"/>
                </a:solidFill>
              </a:rPr>
              <a:t>)113</a:t>
            </a:r>
            <a:r>
              <a:rPr lang="zh-TW" altLang="en-US" sz="2000" dirty="0">
                <a:solidFill>
                  <a:srgbClr val="043B70"/>
                </a:solidFill>
              </a:rPr>
              <a:t>學年免試納入屏東縣辦理。學籍及課綱依教育部規定辦理。</a:t>
            </a:r>
            <a:endParaRPr lang="en-US" altLang="zh-TW" sz="2000" dirty="0">
              <a:solidFill>
                <a:srgbClr val="043B70"/>
              </a:solidFill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</a:pPr>
            <a:r>
              <a:rPr lang="zh-TW" altLang="en-US" sz="2000" dirty="0">
                <a:solidFill>
                  <a:srgbClr val="043B70"/>
                </a:solidFill>
                <a:cs typeface="+mn-ea"/>
                <a:sym typeface="+mn-lt"/>
              </a:rPr>
              <a:t>國中及高中部借用私立大仁科技大學；國小部借用屏東市凌雲國小</a:t>
            </a:r>
            <a:r>
              <a:rPr lang="en-US" altLang="zh-TW" sz="2000" dirty="0">
                <a:solidFill>
                  <a:srgbClr val="043B70"/>
                </a:solidFill>
                <a:cs typeface="+mn-ea"/>
                <a:sym typeface="+mn-lt"/>
              </a:rPr>
              <a:t>(113~114</a:t>
            </a:r>
            <a:r>
              <a:rPr lang="zh-TW" altLang="en-US" sz="2000" dirty="0">
                <a:solidFill>
                  <a:srgbClr val="043B70"/>
                </a:solidFill>
                <a:cs typeface="+mn-ea"/>
                <a:sym typeface="+mn-lt"/>
              </a:rPr>
              <a:t>學年</a:t>
            </a:r>
            <a:r>
              <a:rPr lang="en-US" altLang="zh-TW" sz="2000" dirty="0">
                <a:solidFill>
                  <a:srgbClr val="043B70"/>
                </a:solidFill>
                <a:cs typeface="+mn-ea"/>
                <a:sym typeface="+mn-lt"/>
              </a:rPr>
              <a:t>)</a:t>
            </a:r>
            <a:r>
              <a:rPr lang="zh-TW" altLang="en-US" sz="2000" dirty="0">
                <a:solidFill>
                  <a:srgbClr val="043B70"/>
                </a:solidFill>
                <a:cs typeface="+mn-ea"/>
                <a:sym typeface="+mn-lt"/>
              </a:rPr>
              <a:t>。</a:t>
            </a:r>
            <a:endParaRPr lang="zh-CN" altLang="en-US" sz="2000" dirty="0">
              <a:solidFill>
                <a:srgbClr val="043B70"/>
              </a:solidFill>
            </a:endParaRPr>
          </a:p>
        </p:txBody>
      </p:sp>
      <p:sp>
        <p:nvSpPr>
          <p:cNvPr id="3" name="Google Shape;288;p7">
            <a:extLst>
              <a:ext uri="{FF2B5EF4-FFF2-40B4-BE49-F238E27FC236}">
                <a16:creationId xmlns:a16="http://schemas.microsoft.com/office/drawing/2014/main" id="{A6CC9A08-8093-8657-97B4-F935610E0B53}"/>
              </a:ext>
            </a:extLst>
          </p:cNvPr>
          <p:cNvSpPr/>
          <p:nvPr/>
        </p:nvSpPr>
        <p:spPr>
          <a:xfrm>
            <a:off x="8128196" y="4786375"/>
            <a:ext cx="2722282" cy="910600"/>
          </a:xfrm>
          <a:prstGeom prst="roundRect">
            <a:avLst>
              <a:gd name="adj" fmla="val 50000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" name="Google Shape;289;p7">
            <a:extLst>
              <a:ext uri="{FF2B5EF4-FFF2-40B4-BE49-F238E27FC236}">
                <a16:creationId xmlns:a16="http://schemas.microsoft.com/office/drawing/2014/main" id="{9DCE37E0-C5E2-19EF-0E46-6551505F55BF}"/>
              </a:ext>
            </a:extLst>
          </p:cNvPr>
          <p:cNvSpPr txBox="1"/>
          <p:nvPr/>
        </p:nvSpPr>
        <p:spPr>
          <a:xfrm>
            <a:off x="9458260" y="4773201"/>
            <a:ext cx="1606776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600" b="1" i="0" u="none" strike="noStrike" cap="none" dirty="0">
                <a:solidFill>
                  <a:srgbClr val="03070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屏科maker、國際素養、</a:t>
            </a:r>
            <a:endParaRPr lang="en-US" altLang="zh-TW" sz="1600" b="1" i="0" u="none" strike="noStrike" cap="none" dirty="0">
              <a:solidFill>
                <a:srgbClr val="03070C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600" b="1" i="0" u="none" strike="noStrike" cap="none" dirty="0">
                <a:solidFill>
                  <a:srgbClr val="03070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屏科生活家、</a:t>
            </a:r>
            <a:endParaRPr lang="en-US" altLang="zh-TW" sz="1600" b="1" i="0" u="none" strike="noStrike" cap="none" dirty="0">
              <a:solidFill>
                <a:srgbClr val="03070C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600" b="1" i="0" u="none" strike="noStrike" cap="none" dirty="0">
                <a:solidFill>
                  <a:srgbClr val="03070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有品走讀</a:t>
            </a:r>
            <a:endParaRPr sz="1600" b="1" i="0" u="none" strike="noStrike" cap="none" dirty="0">
              <a:solidFill>
                <a:srgbClr val="03070C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1" name="Google Shape;290;p7">
            <a:extLst>
              <a:ext uri="{FF2B5EF4-FFF2-40B4-BE49-F238E27FC236}">
                <a16:creationId xmlns:a16="http://schemas.microsoft.com/office/drawing/2014/main" id="{62C61E93-D199-D3ED-B66F-153EF6C21E54}"/>
              </a:ext>
            </a:extLst>
          </p:cNvPr>
          <p:cNvSpPr/>
          <p:nvPr/>
        </p:nvSpPr>
        <p:spPr>
          <a:xfrm>
            <a:off x="8138757" y="3602562"/>
            <a:ext cx="2679305" cy="810056"/>
          </a:xfrm>
          <a:prstGeom prst="roundRect">
            <a:avLst>
              <a:gd name="adj" fmla="val 50000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2" name="Google Shape;291;p7">
            <a:extLst>
              <a:ext uri="{FF2B5EF4-FFF2-40B4-BE49-F238E27FC236}">
                <a16:creationId xmlns:a16="http://schemas.microsoft.com/office/drawing/2014/main" id="{009397C0-431B-ED95-E3CD-DF31FBBA334C}"/>
              </a:ext>
            </a:extLst>
          </p:cNvPr>
          <p:cNvSpPr txBox="1"/>
          <p:nvPr/>
        </p:nvSpPr>
        <p:spPr>
          <a:xfrm>
            <a:off x="9443930" y="3581174"/>
            <a:ext cx="1495935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400" b="1" i="0" u="none" strike="noStrike" cap="none" dirty="0">
                <a:solidFill>
                  <a:srgbClr val="03070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屏科STEAM、國際視野、</a:t>
            </a:r>
            <a:endParaRPr lang="en-US" altLang="zh-TW" sz="1400" b="1" i="0" u="none" strike="noStrike" cap="none" dirty="0">
              <a:solidFill>
                <a:srgbClr val="03070C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altLang="zh-TW" sz="1400" b="1" i="0" u="none" strike="noStrike" cap="none" dirty="0">
                <a:solidFill>
                  <a:srgbClr val="03070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PBL</a:t>
            </a:r>
            <a:r>
              <a:rPr lang="zh-TW" altLang="en-US" sz="1400" b="1" i="0" u="none" strike="noStrike" cap="none" dirty="0">
                <a:solidFill>
                  <a:srgbClr val="03070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專題</a:t>
            </a:r>
            <a:r>
              <a:rPr lang="zh-TW" sz="1400" b="1" i="0" u="none" strike="noStrike" cap="none" dirty="0">
                <a:solidFill>
                  <a:srgbClr val="03070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、</a:t>
            </a:r>
            <a:endParaRPr lang="en-US" altLang="zh-TW" sz="1400" b="1" i="0" u="none" strike="noStrike" cap="none" dirty="0">
              <a:solidFill>
                <a:srgbClr val="03070C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400" b="1" i="0" u="none" strike="noStrike" cap="none" dirty="0">
                <a:solidFill>
                  <a:srgbClr val="03070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屏科品講堂</a:t>
            </a:r>
            <a:endParaRPr sz="11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292;p7">
            <a:extLst>
              <a:ext uri="{FF2B5EF4-FFF2-40B4-BE49-F238E27FC236}">
                <a16:creationId xmlns:a16="http://schemas.microsoft.com/office/drawing/2014/main" id="{B43FFD0E-6CAE-09B1-2AB0-B0C4F279C693}"/>
              </a:ext>
            </a:extLst>
          </p:cNvPr>
          <p:cNvSpPr/>
          <p:nvPr/>
        </p:nvSpPr>
        <p:spPr>
          <a:xfrm>
            <a:off x="8106425" y="2539057"/>
            <a:ext cx="2721330" cy="607712"/>
          </a:xfrm>
          <a:prstGeom prst="roundRect">
            <a:avLst>
              <a:gd name="adj" fmla="val 50000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pSp>
        <p:nvGrpSpPr>
          <p:cNvPr id="14" name="Google Shape;299;p7">
            <a:extLst>
              <a:ext uri="{FF2B5EF4-FFF2-40B4-BE49-F238E27FC236}">
                <a16:creationId xmlns:a16="http://schemas.microsoft.com/office/drawing/2014/main" id="{0B854C62-0014-5710-31DC-F83CECE2D709}"/>
              </a:ext>
            </a:extLst>
          </p:cNvPr>
          <p:cNvGrpSpPr/>
          <p:nvPr/>
        </p:nvGrpSpPr>
        <p:grpSpPr>
          <a:xfrm>
            <a:off x="8330710" y="2334035"/>
            <a:ext cx="1339938" cy="1105666"/>
            <a:chOff x="3716508" y="1956849"/>
            <a:chExt cx="1733238" cy="1275566"/>
          </a:xfrm>
        </p:grpSpPr>
        <p:grpSp>
          <p:nvGrpSpPr>
            <p:cNvPr id="15" name="Google Shape;300;p7">
              <a:extLst>
                <a:ext uri="{FF2B5EF4-FFF2-40B4-BE49-F238E27FC236}">
                  <a16:creationId xmlns:a16="http://schemas.microsoft.com/office/drawing/2014/main" id="{FD6DB478-698E-1058-561E-0E091E0C8E74}"/>
                </a:ext>
              </a:extLst>
            </p:cNvPr>
            <p:cNvGrpSpPr/>
            <p:nvPr/>
          </p:nvGrpSpPr>
          <p:grpSpPr>
            <a:xfrm>
              <a:off x="4030613" y="1956849"/>
              <a:ext cx="1064369" cy="1157513"/>
              <a:chOff x="652450" y="2543112"/>
              <a:chExt cx="2165401" cy="2354898"/>
            </a:xfrm>
          </p:grpSpPr>
          <p:sp>
            <p:nvSpPr>
              <p:cNvPr id="17" name="Google Shape;301;p7">
                <a:extLst>
                  <a:ext uri="{FF2B5EF4-FFF2-40B4-BE49-F238E27FC236}">
                    <a16:creationId xmlns:a16="http://schemas.microsoft.com/office/drawing/2014/main" id="{10B2246D-EEA6-92C8-4709-8EC737BBBD1D}"/>
                  </a:ext>
                </a:extLst>
              </p:cNvPr>
              <p:cNvSpPr/>
              <p:nvPr/>
            </p:nvSpPr>
            <p:spPr>
              <a:xfrm>
                <a:off x="652450" y="2543112"/>
                <a:ext cx="2165401" cy="2354898"/>
              </a:xfrm>
              <a:prstGeom prst="ellipse">
                <a:avLst/>
              </a:prstGeom>
              <a:gradFill>
                <a:gsLst>
                  <a:gs pos="0">
                    <a:srgbClr val="DEDEDE"/>
                  </a:gs>
                  <a:gs pos="1000">
                    <a:srgbClr val="DEDEDE"/>
                  </a:gs>
                  <a:gs pos="30000">
                    <a:srgbClr val="E0E0E0"/>
                  </a:gs>
                  <a:gs pos="61000">
                    <a:srgbClr val="F6F6F6"/>
                  </a:gs>
                  <a:gs pos="100000">
                    <a:schemeClr val="lt1"/>
                  </a:gs>
                </a:gsLst>
                <a:lin ang="13500000" scaled="0"/>
              </a:gradFill>
              <a:ln>
                <a:noFill/>
              </a:ln>
              <a:effectLst>
                <a:outerShdw blurRad="228600" dist="889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rgbClr val="FF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endParaRPr>
              </a:p>
            </p:txBody>
          </p:sp>
          <p:sp>
            <p:nvSpPr>
              <p:cNvPr id="18" name="Google Shape;302;p7">
                <a:extLst>
                  <a:ext uri="{FF2B5EF4-FFF2-40B4-BE49-F238E27FC236}">
                    <a16:creationId xmlns:a16="http://schemas.microsoft.com/office/drawing/2014/main" id="{D19982DA-62D4-6D21-D149-FA788BEBA032}"/>
                  </a:ext>
                </a:extLst>
              </p:cNvPr>
              <p:cNvSpPr/>
              <p:nvPr/>
            </p:nvSpPr>
            <p:spPr>
              <a:xfrm>
                <a:off x="679439" y="2602548"/>
                <a:ext cx="2138412" cy="2264293"/>
              </a:xfrm>
              <a:prstGeom prst="ellipse">
                <a:avLst/>
              </a:prstGeom>
              <a:gradFill>
                <a:gsLst>
                  <a:gs pos="0">
                    <a:srgbClr val="D8D8D8"/>
                  </a:gs>
                  <a:gs pos="83000">
                    <a:schemeClr val="lt1"/>
                  </a:gs>
                  <a:gs pos="100000">
                    <a:schemeClr val="lt1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rgbClr val="FF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endParaRPr>
              </a:p>
            </p:txBody>
          </p:sp>
        </p:grpSp>
        <p:sp>
          <p:nvSpPr>
            <p:cNvPr id="16" name="Google Shape;303;p7">
              <a:extLst>
                <a:ext uri="{FF2B5EF4-FFF2-40B4-BE49-F238E27FC236}">
                  <a16:creationId xmlns:a16="http://schemas.microsoft.com/office/drawing/2014/main" id="{B00D2EBF-0D7D-6EB6-29FF-68904C8F38C7}"/>
                </a:ext>
              </a:extLst>
            </p:cNvPr>
            <p:cNvSpPr txBox="1"/>
            <p:nvPr/>
          </p:nvSpPr>
          <p:spPr>
            <a:xfrm>
              <a:off x="3716508" y="2038406"/>
              <a:ext cx="1733238" cy="11940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zh-TW" b="1" i="0" u="none" strike="noStrike" cap="none" dirty="0">
                  <a:solidFill>
                    <a:srgbClr val="FF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校訂</a:t>
              </a:r>
              <a:endParaRPr lang="en-US" altLang="zh-TW" b="1" i="0" u="none" strike="noStrike" cap="none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zh-TW" b="1" i="0" u="none" strike="noStrike" cap="none" dirty="0">
                  <a:solidFill>
                    <a:srgbClr val="FF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必修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305;p7">
            <a:extLst>
              <a:ext uri="{FF2B5EF4-FFF2-40B4-BE49-F238E27FC236}">
                <a16:creationId xmlns:a16="http://schemas.microsoft.com/office/drawing/2014/main" id="{B7610709-A033-E935-34CF-BBD1D4883A0A}"/>
              </a:ext>
            </a:extLst>
          </p:cNvPr>
          <p:cNvGrpSpPr/>
          <p:nvPr/>
        </p:nvGrpSpPr>
        <p:grpSpPr>
          <a:xfrm>
            <a:off x="8480505" y="3544452"/>
            <a:ext cx="1062278" cy="1066041"/>
            <a:chOff x="3759109" y="1947755"/>
            <a:chExt cx="1648412" cy="1462225"/>
          </a:xfrm>
        </p:grpSpPr>
        <p:grpSp>
          <p:nvGrpSpPr>
            <p:cNvPr id="20" name="Google Shape;306;p7">
              <a:extLst>
                <a:ext uri="{FF2B5EF4-FFF2-40B4-BE49-F238E27FC236}">
                  <a16:creationId xmlns:a16="http://schemas.microsoft.com/office/drawing/2014/main" id="{A1D02067-ACF0-9419-651A-23E59F9E2479}"/>
                </a:ext>
              </a:extLst>
            </p:cNvPr>
            <p:cNvGrpSpPr/>
            <p:nvPr/>
          </p:nvGrpSpPr>
          <p:grpSpPr>
            <a:xfrm>
              <a:off x="3893061" y="1947755"/>
              <a:ext cx="1346479" cy="1346479"/>
              <a:chOff x="372609" y="2524616"/>
              <a:chExt cx="2739344" cy="2739343"/>
            </a:xfrm>
          </p:grpSpPr>
          <p:sp>
            <p:nvSpPr>
              <p:cNvPr id="22" name="Google Shape;307;p7">
                <a:extLst>
                  <a:ext uri="{FF2B5EF4-FFF2-40B4-BE49-F238E27FC236}">
                    <a16:creationId xmlns:a16="http://schemas.microsoft.com/office/drawing/2014/main" id="{94BA8C93-E703-D8BF-3B19-1906AD5B49B1}"/>
                  </a:ext>
                </a:extLst>
              </p:cNvPr>
              <p:cNvSpPr/>
              <p:nvPr/>
            </p:nvSpPr>
            <p:spPr>
              <a:xfrm>
                <a:off x="372609" y="2524616"/>
                <a:ext cx="2739344" cy="2739343"/>
              </a:xfrm>
              <a:prstGeom prst="ellipse">
                <a:avLst/>
              </a:prstGeom>
              <a:gradFill>
                <a:gsLst>
                  <a:gs pos="0">
                    <a:srgbClr val="DEDEDE"/>
                  </a:gs>
                  <a:gs pos="1000">
                    <a:srgbClr val="DEDEDE"/>
                  </a:gs>
                  <a:gs pos="30000">
                    <a:srgbClr val="E0E0E0"/>
                  </a:gs>
                  <a:gs pos="61000">
                    <a:srgbClr val="F6F6F6"/>
                  </a:gs>
                  <a:gs pos="100000">
                    <a:schemeClr val="lt1"/>
                  </a:gs>
                </a:gsLst>
                <a:lin ang="13500000" scaled="0"/>
              </a:gradFill>
              <a:ln>
                <a:noFill/>
              </a:ln>
              <a:effectLst>
                <a:outerShdw blurRad="228600" dist="889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rgbClr val="0070C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endParaRPr>
              </a:p>
            </p:txBody>
          </p:sp>
          <p:sp>
            <p:nvSpPr>
              <p:cNvPr id="23" name="Google Shape;308;p7">
                <a:extLst>
                  <a:ext uri="{FF2B5EF4-FFF2-40B4-BE49-F238E27FC236}">
                    <a16:creationId xmlns:a16="http://schemas.microsoft.com/office/drawing/2014/main" id="{A886404A-88AD-965A-7472-8E5CB7567F51}"/>
                  </a:ext>
                </a:extLst>
              </p:cNvPr>
              <p:cNvSpPr/>
              <p:nvPr/>
            </p:nvSpPr>
            <p:spPr>
              <a:xfrm>
                <a:off x="399597" y="2551604"/>
                <a:ext cx="2685369" cy="2685369"/>
              </a:xfrm>
              <a:prstGeom prst="ellipse">
                <a:avLst/>
              </a:prstGeom>
              <a:gradFill>
                <a:gsLst>
                  <a:gs pos="0">
                    <a:srgbClr val="D8D8D8"/>
                  </a:gs>
                  <a:gs pos="83000">
                    <a:schemeClr val="lt1"/>
                  </a:gs>
                  <a:gs pos="100000">
                    <a:schemeClr val="lt1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rgbClr val="0070C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endParaRPr>
              </a:p>
            </p:txBody>
          </p:sp>
        </p:grpSp>
        <p:sp>
          <p:nvSpPr>
            <p:cNvPr id="21" name="Google Shape;309;p7">
              <a:extLst>
                <a:ext uri="{FF2B5EF4-FFF2-40B4-BE49-F238E27FC236}">
                  <a16:creationId xmlns:a16="http://schemas.microsoft.com/office/drawing/2014/main" id="{5F347152-E10F-20E3-35D2-9A6E1326AC65}"/>
                </a:ext>
              </a:extLst>
            </p:cNvPr>
            <p:cNvSpPr txBox="1"/>
            <p:nvPr/>
          </p:nvSpPr>
          <p:spPr>
            <a:xfrm>
              <a:off x="3759109" y="2080834"/>
              <a:ext cx="1648412" cy="13291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zh-TW" b="1" i="0" u="none" strike="noStrike" cap="none" dirty="0">
                  <a:solidFill>
                    <a:srgbClr val="0070C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彈性</a:t>
              </a:r>
              <a:endParaRPr lang="en-US" altLang="zh-TW" b="1" i="0" u="none" strike="noStrike" cap="none" dirty="0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zh-TW" b="1" i="0" u="none" strike="noStrike" cap="none" dirty="0">
                  <a:solidFill>
                    <a:srgbClr val="0070C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課程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310;p7">
            <a:extLst>
              <a:ext uri="{FF2B5EF4-FFF2-40B4-BE49-F238E27FC236}">
                <a16:creationId xmlns:a16="http://schemas.microsoft.com/office/drawing/2014/main" id="{C45F6B42-48EA-DF5B-7DDB-FCC6931B6F2A}"/>
              </a:ext>
            </a:extLst>
          </p:cNvPr>
          <p:cNvGrpSpPr/>
          <p:nvPr/>
        </p:nvGrpSpPr>
        <p:grpSpPr>
          <a:xfrm>
            <a:off x="8471553" y="4803282"/>
            <a:ext cx="1089097" cy="953914"/>
            <a:chOff x="3747865" y="1947755"/>
            <a:chExt cx="1636869" cy="1346479"/>
          </a:xfrm>
        </p:grpSpPr>
        <p:grpSp>
          <p:nvGrpSpPr>
            <p:cNvPr id="25" name="Google Shape;311;p7">
              <a:extLst>
                <a:ext uri="{FF2B5EF4-FFF2-40B4-BE49-F238E27FC236}">
                  <a16:creationId xmlns:a16="http://schemas.microsoft.com/office/drawing/2014/main" id="{B89C15EE-8CA5-787B-5C7E-BBD560F1EAE7}"/>
                </a:ext>
              </a:extLst>
            </p:cNvPr>
            <p:cNvGrpSpPr/>
            <p:nvPr/>
          </p:nvGrpSpPr>
          <p:grpSpPr>
            <a:xfrm>
              <a:off x="3893061" y="1947755"/>
              <a:ext cx="1346479" cy="1346479"/>
              <a:chOff x="372609" y="2524616"/>
              <a:chExt cx="2739344" cy="2739343"/>
            </a:xfrm>
          </p:grpSpPr>
          <p:sp>
            <p:nvSpPr>
              <p:cNvPr id="27" name="Google Shape;312;p7">
                <a:extLst>
                  <a:ext uri="{FF2B5EF4-FFF2-40B4-BE49-F238E27FC236}">
                    <a16:creationId xmlns:a16="http://schemas.microsoft.com/office/drawing/2014/main" id="{65780850-F67B-8681-154E-C333111B52CB}"/>
                  </a:ext>
                </a:extLst>
              </p:cNvPr>
              <p:cNvSpPr/>
              <p:nvPr/>
            </p:nvSpPr>
            <p:spPr>
              <a:xfrm>
                <a:off x="372609" y="2524616"/>
                <a:ext cx="2739344" cy="2739343"/>
              </a:xfrm>
              <a:prstGeom prst="ellipse">
                <a:avLst/>
              </a:prstGeom>
              <a:gradFill>
                <a:gsLst>
                  <a:gs pos="0">
                    <a:srgbClr val="DEDEDE"/>
                  </a:gs>
                  <a:gs pos="1000">
                    <a:srgbClr val="DEDEDE"/>
                  </a:gs>
                  <a:gs pos="30000">
                    <a:srgbClr val="E0E0E0"/>
                  </a:gs>
                  <a:gs pos="61000">
                    <a:srgbClr val="F6F6F6"/>
                  </a:gs>
                  <a:gs pos="100000">
                    <a:schemeClr val="lt1"/>
                  </a:gs>
                </a:gsLst>
                <a:lin ang="13500000" scaled="0"/>
              </a:gradFill>
              <a:ln>
                <a:noFill/>
              </a:ln>
              <a:effectLst>
                <a:outerShdw blurRad="228600" dist="889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rgbClr val="7030A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endParaRPr>
              </a:p>
            </p:txBody>
          </p:sp>
          <p:sp>
            <p:nvSpPr>
              <p:cNvPr id="28" name="Google Shape;313;p7">
                <a:extLst>
                  <a:ext uri="{FF2B5EF4-FFF2-40B4-BE49-F238E27FC236}">
                    <a16:creationId xmlns:a16="http://schemas.microsoft.com/office/drawing/2014/main" id="{7910FF30-92BA-7DAE-2D2F-D667A0FDCB2A}"/>
                  </a:ext>
                </a:extLst>
              </p:cNvPr>
              <p:cNvSpPr/>
              <p:nvPr/>
            </p:nvSpPr>
            <p:spPr>
              <a:xfrm>
                <a:off x="399596" y="2551602"/>
                <a:ext cx="2685370" cy="2685370"/>
              </a:xfrm>
              <a:prstGeom prst="ellipse">
                <a:avLst/>
              </a:prstGeom>
              <a:gradFill>
                <a:gsLst>
                  <a:gs pos="0">
                    <a:srgbClr val="D8D8D8"/>
                  </a:gs>
                  <a:gs pos="83000">
                    <a:schemeClr val="lt1"/>
                  </a:gs>
                  <a:gs pos="100000">
                    <a:schemeClr val="lt1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rgbClr val="7030A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endParaRPr>
              </a:p>
            </p:txBody>
          </p:sp>
        </p:grpSp>
        <p:sp>
          <p:nvSpPr>
            <p:cNvPr id="26" name="Google Shape;314;p7">
              <a:extLst>
                <a:ext uri="{FF2B5EF4-FFF2-40B4-BE49-F238E27FC236}">
                  <a16:creationId xmlns:a16="http://schemas.microsoft.com/office/drawing/2014/main" id="{A9371D6F-620C-E86C-B7CB-F9849383C5CF}"/>
                </a:ext>
              </a:extLst>
            </p:cNvPr>
            <p:cNvSpPr txBox="1"/>
            <p:nvPr/>
          </p:nvSpPr>
          <p:spPr>
            <a:xfrm>
              <a:off x="3747865" y="2036984"/>
              <a:ext cx="1636869" cy="11468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zh-TW" b="1" i="0" u="none" strike="noStrike" cap="none" dirty="0">
                  <a:solidFill>
                    <a:srgbClr val="7030A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彈性</a:t>
              </a:r>
              <a:endParaRPr lang="en-US" altLang="zh-TW" b="1" i="0" u="none" strike="noStrike" cap="none" dirty="0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zh-TW" b="1" i="0" u="none" strike="noStrike" cap="none" dirty="0">
                  <a:solidFill>
                    <a:srgbClr val="7030A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課程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" name="Google Shape;315;p7">
            <a:extLst>
              <a:ext uri="{FF2B5EF4-FFF2-40B4-BE49-F238E27FC236}">
                <a16:creationId xmlns:a16="http://schemas.microsoft.com/office/drawing/2014/main" id="{EB92DDC0-CE5D-A126-6EC3-C970BCE51934}"/>
              </a:ext>
            </a:extLst>
          </p:cNvPr>
          <p:cNvSpPr txBox="1"/>
          <p:nvPr/>
        </p:nvSpPr>
        <p:spPr>
          <a:xfrm>
            <a:off x="7654684" y="2416724"/>
            <a:ext cx="1029289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zh-TW" sz="2400" b="1" i="0" u="none" strike="noStrike" cap="none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高中部</a:t>
            </a:r>
            <a:endParaRPr sz="2400" b="0" i="0" u="none" strike="noStrike" cap="none" dirty="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" name="Google Shape;316;p7">
            <a:extLst>
              <a:ext uri="{FF2B5EF4-FFF2-40B4-BE49-F238E27FC236}">
                <a16:creationId xmlns:a16="http://schemas.microsoft.com/office/drawing/2014/main" id="{AFA6BCC0-26AA-BBC9-A1FF-71EC3B5148C7}"/>
              </a:ext>
            </a:extLst>
          </p:cNvPr>
          <p:cNvSpPr txBox="1"/>
          <p:nvPr/>
        </p:nvSpPr>
        <p:spPr>
          <a:xfrm>
            <a:off x="7696243" y="3621263"/>
            <a:ext cx="98773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zh-TW" sz="2400" b="1" i="0" u="none" strike="noStrike" cap="none" dirty="0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國中部</a:t>
            </a:r>
            <a:endParaRPr sz="2400" b="0" i="0" u="none" strike="noStrike" cap="none" dirty="0">
              <a:solidFill>
                <a:srgbClr val="0070C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1" name="Google Shape;317;p7">
            <a:extLst>
              <a:ext uri="{FF2B5EF4-FFF2-40B4-BE49-F238E27FC236}">
                <a16:creationId xmlns:a16="http://schemas.microsoft.com/office/drawing/2014/main" id="{D6C974DF-0B3A-C4AF-130A-EC9BD892DF6C}"/>
              </a:ext>
            </a:extLst>
          </p:cNvPr>
          <p:cNvSpPr txBox="1"/>
          <p:nvPr/>
        </p:nvSpPr>
        <p:spPr>
          <a:xfrm>
            <a:off x="7769015" y="4842036"/>
            <a:ext cx="98335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zh-TW" sz="2400" b="1" i="0" u="none" strike="noStrike" cap="none" dirty="0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國小部</a:t>
            </a:r>
            <a:endParaRPr sz="2400" b="0" i="0" u="none" strike="noStrike" cap="none" dirty="0">
              <a:solidFill>
                <a:srgbClr val="7030A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" name="Google Shape;304;p7">
            <a:extLst>
              <a:ext uri="{FF2B5EF4-FFF2-40B4-BE49-F238E27FC236}">
                <a16:creationId xmlns:a16="http://schemas.microsoft.com/office/drawing/2014/main" id="{990B5339-B1D2-D728-82DB-86E3693D3956}"/>
              </a:ext>
            </a:extLst>
          </p:cNvPr>
          <p:cNvSpPr txBox="1"/>
          <p:nvPr/>
        </p:nvSpPr>
        <p:spPr>
          <a:xfrm>
            <a:off x="9416715" y="2518743"/>
            <a:ext cx="164832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b="1" i="0" u="none" strike="noStrike" cap="none" dirty="0">
                <a:solidFill>
                  <a:srgbClr val="03070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屏科探究學</a:t>
            </a:r>
            <a:endParaRPr lang="en-US" altLang="zh-TW" b="1" i="0" u="none" strike="noStrike" cap="none" dirty="0">
              <a:solidFill>
                <a:srgbClr val="03070C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b="1" i="0" u="none" strike="noStrike" cap="none" dirty="0">
                <a:solidFill>
                  <a:srgbClr val="03070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屏科國際學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>
            <a:extLst>
              <a:ext uri="{FF2B5EF4-FFF2-40B4-BE49-F238E27FC236}">
                <a16:creationId xmlns:a16="http://schemas.microsoft.com/office/drawing/2014/main" id="{A6C3BD0A-F3B6-49A8-AAD9-DBA406F56054}"/>
              </a:ext>
            </a:extLst>
          </p:cNvPr>
          <p:cNvSpPr/>
          <p:nvPr/>
        </p:nvSpPr>
        <p:spPr>
          <a:xfrm rot="5400000">
            <a:off x="2009775" y="-1552575"/>
            <a:ext cx="914400" cy="4933950"/>
          </a:xfrm>
          <a:custGeom>
            <a:avLst/>
            <a:gdLst>
              <a:gd name="connsiteX0" fmla="*/ 0 w 990604"/>
              <a:gd name="connsiteY0" fmla="*/ 5956738 h 5956738"/>
              <a:gd name="connsiteX1" fmla="*/ 0 w 990604"/>
              <a:gd name="connsiteY1" fmla="*/ 317938 h 5956738"/>
              <a:gd name="connsiteX2" fmla="*/ 6 w 990604"/>
              <a:gd name="connsiteY2" fmla="*/ 317938 h 5956738"/>
              <a:gd name="connsiteX3" fmla="*/ 495305 w 990604"/>
              <a:gd name="connsiteY3" fmla="*/ 0 h 5956738"/>
              <a:gd name="connsiteX4" fmla="*/ 990604 w 990604"/>
              <a:gd name="connsiteY4" fmla="*/ 317938 h 5956738"/>
              <a:gd name="connsiteX5" fmla="*/ 990601 w 990604"/>
              <a:gd name="connsiteY5" fmla="*/ 317938 h 5956738"/>
              <a:gd name="connsiteX6" fmla="*/ 990601 w 990604"/>
              <a:gd name="connsiteY6" fmla="*/ 5956738 h 5956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0604" h="5956738">
                <a:moveTo>
                  <a:pt x="0" y="5956738"/>
                </a:moveTo>
                <a:lnTo>
                  <a:pt x="0" y="317938"/>
                </a:lnTo>
                <a:lnTo>
                  <a:pt x="6" y="317938"/>
                </a:lnTo>
                <a:lnTo>
                  <a:pt x="495305" y="0"/>
                </a:lnTo>
                <a:lnTo>
                  <a:pt x="990604" y="317938"/>
                </a:lnTo>
                <a:lnTo>
                  <a:pt x="990601" y="317938"/>
                </a:lnTo>
                <a:lnTo>
                  <a:pt x="990601" y="5956738"/>
                </a:lnTo>
                <a:close/>
              </a:path>
            </a:pathLst>
          </a:custGeom>
          <a:solidFill>
            <a:srgbClr val="043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DEF984B8-F17D-495E-AC49-4AF19A960F0B}"/>
              </a:ext>
            </a:extLst>
          </p:cNvPr>
          <p:cNvSpPr/>
          <p:nvPr/>
        </p:nvSpPr>
        <p:spPr>
          <a:xfrm>
            <a:off x="323850" y="247650"/>
            <a:ext cx="1333500" cy="13335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43B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64877BFD-AD9D-4B16-8528-ABCA89FF29E6}"/>
              </a:ext>
            </a:extLst>
          </p:cNvPr>
          <p:cNvGrpSpPr/>
          <p:nvPr/>
        </p:nvGrpSpPr>
        <p:grpSpPr>
          <a:xfrm>
            <a:off x="475624" y="571426"/>
            <a:ext cx="1029952" cy="685949"/>
            <a:chOff x="5302250" y="2903538"/>
            <a:chExt cx="1587500" cy="1057276"/>
          </a:xfrm>
          <a:solidFill>
            <a:srgbClr val="043B70"/>
          </a:solidFill>
        </p:grpSpPr>
        <p:sp>
          <p:nvSpPr>
            <p:cNvPr id="4" name="Freeform 84">
              <a:extLst>
                <a:ext uri="{FF2B5EF4-FFF2-40B4-BE49-F238E27FC236}">
                  <a16:creationId xmlns:a16="http://schemas.microsoft.com/office/drawing/2014/main" id="{88D96884-4BB4-4F98-B7AB-35505F190F9B}"/>
                </a:ext>
              </a:extLst>
            </p:cNvPr>
            <p:cNvSpPr/>
            <p:nvPr/>
          </p:nvSpPr>
          <p:spPr bwMode="auto">
            <a:xfrm>
              <a:off x="5362575" y="3040063"/>
              <a:ext cx="706438" cy="614363"/>
            </a:xfrm>
            <a:custGeom>
              <a:avLst/>
              <a:gdLst>
                <a:gd name="T0" fmla="*/ 181 w 187"/>
                <a:gd name="T1" fmla="*/ 49 h 162"/>
                <a:gd name="T2" fmla="*/ 187 w 187"/>
                <a:gd name="T3" fmla="*/ 66 h 162"/>
                <a:gd name="T4" fmla="*/ 187 w 187"/>
                <a:gd name="T5" fmla="*/ 162 h 162"/>
                <a:gd name="T6" fmla="*/ 176 w 187"/>
                <a:gd name="T7" fmla="*/ 153 h 162"/>
                <a:gd name="T8" fmla="*/ 92 w 187"/>
                <a:gd name="T9" fmla="*/ 115 h 162"/>
                <a:gd name="T10" fmla="*/ 73 w 187"/>
                <a:gd name="T11" fmla="*/ 114 h 162"/>
                <a:gd name="T12" fmla="*/ 8 w 187"/>
                <a:gd name="T13" fmla="*/ 131 h 162"/>
                <a:gd name="T14" fmla="*/ 1 w 187"/>
                <a:gd name="T15" fmla="*/ 131 h 162"/>
                <a:gd name="T16" fmla="*/ 2 w 187"/>
                <a:gd name="T17" fmla="*/ 126 h 162"/>
                <a:gd name="T18" fmla="*/ 26 w 187"/>
                <a:gd name="T19" fmla="*/ 70 h 162"/>
                <a:gd name="T20" fmla="*/ 48 w 187"/>
                <a:gd name="T21" fmla="*/ 20 h 162"/>
                <a:gd name="T22" fmla="*/ 53 w 187"/>
                <a:gd name="T23" fmla="*/ 13 h 162"/>
                <a:gd name="T24" fmla="*/ 62 w 187"/>
                <a:gd name="T25" fmla="*/ 9 h 162"/>
                <a:gd name="T26" fmla="*/ 130 w 187"/>
                <a:gd name="T27" fmla="*/ 11 h 162"/>
                <a:gd name="T28" fmla="*/ 181 w 187"/>
                <a:gd name="T29" fmla="*/ 49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62">
                  <a:moveTo>
                    <a:pt x="181" y="49"/>
                  </a:moveTo>
                  <a:cubicBezTo>
                    <a:pt x="184" y="54"/>
                    <a:pt x="187" y="60"/>
                    <a:pt x="187" y="66"/>
                  </a:cubicBezTo>
                  <a:cubicBezTo>
                    <a:pt x="187" y="162"/>
                    <a:pt x="187" y="162"/>
                    <a:pt x="187" y="162"/>
                  </a:cubicBezTo>
                  <a:cubicBezTo>
                    <a:pt x="187" y="162"/>
                    <a:pt x="178" y="154"/>
                    <a:pt x="176" y="153"/>
                  </a:cubicBezTo>
                  <a:cubicBezTo>
                    <a:pt x="168" y="148"/>
                    <a:pt x="133" y="120"/>
                    <a:pt x="92" y="115"/>
                  </a:cubicBezTo>
                  <a:cubicBezTo>
                    <a:pt x="86" y="114"/>
                    <a:pt x="79" y="114"/>
                    <a:pt x="73" y="114"/>
                  </a:cubicBezTo>
                  <a:cubicBezTo>
                    <a:pt x="32" y="114"/>
                    <a:pt x="8" y="131"/>
                    <a:pt x="8" y="131"/>
                  </a:cubicBezTo>
                  <a:cubicBezTo>
                    <a:pt x="5" y="133"/>
                    <a:pt x="2" y="133"/>
                    <a:pt x="1" y="131"/>
                  </a:cubicBezTo>
                  <a:cubicBezTo>
                    <a:pt x="0" y="130"/>
                    <a:pt x="1" y="128"/>
                    <a:pt x="2" y="126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9" y="18"/>
                    <a:pt x="51" y="15"/>
                    <a:pt x="53" y="13"/>
                  </a:cubicBezTo>
                  <a:cubicBezTo>
                    <a:pt x="55" y="11"/>
                    <a:pt x="59" y="10"/>
                    <a:pt x="62" y="9"/>
                  </a:cubicBezTo>
                  <a:cubicBezTo>
                    <a:pt x="65" y="9"/>
                    <a:pt x="98" y="0"/>
                    <a:pt x="130" y="11"/>
                  </a:cubicBezTo>
                  <a:cubicBezTo>
                    <a:pt x="163" y="22"/>
                    <a:pt x="179" y="45"/>
                    <a:pt x="181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/>
            </a:p>
          </p:txBody>
        </p:sp>
        <p:sp>
          <p:nvSpPr>
            <p:cNvPr id="5" name="Freeform 85">
              <a:extLst>
                <a:ext uri="{FF2B5EF4-FFF2-40B4-BE49-F238E27FC236}">
                  <a16:creationId xmlns:a16="http://schemas.microsoft.com/office/drawing/2014/main" id="{BB46D607-E02F-44D6-99F1-7F62062742D2}"/>
                </a:ext>
              </a:extLst>
            </p:cNvPr>
            <p:cNvSpPr/>
            <p:nvPr/>
          </p:nvSpPr>
          <p:spPr bwMode="auto">
            <a:xfrm>
              <a:off x="6115050" y="2903538"/>
              <a:ext cx="400050" cy="747713"/>
            </a:xfrm>
            <a:custGeom>
              <a:avLst/>
              <a:gdLst>
                <a:gd name="T0" fmla="*/ 44 w 106"/>
                <a:gd name="T1" fmla="*/ 119 h 197"/>
                <a:gd name="T2" fmla="*/ 3 w 106"/>
                <a:gd name="T3" fmla="*/ 187 h 197"/>
                <a:gd name="T4" fmla="*/ 0 w 106"/>
                <a:gd name="T5" fmla="*/ 197 h 197"/>
                <a:gd name="T6" fmla="*/ 0 w 106"/>
                <a:gd name="T7" fmla="*/ 83 h 197"/>
                <a:gd name="T8" fmla="*/ 1 w 106"/>
                <a:gd name="T9" fmla="*/ 64 h 197"/>
                <a:gd name="T10" fmla="*/ 16 w 106"/>
                <a:gd name="T11" fmla="*/ 29 h 197"/>
                <a:gd name="T12" fmla="*/ 49 w 106"/>
                <a:gd name="T13" fmla="*/ 1 h 197"/>
                <a:gd name="T14" fmla="*/ 54 w 106"/>
                <a:gd name="T15" fmla="*/ 0 h 197"/>
                <a:gd name="T16" fmla="*/ 64 w 106"/>
                <a:gd name="T17" fmla="*/ 6 h 197"/>
                <a:gd name="T18" fmla="*/ 85 w 106"/>
                <a:gd name="T19" fmla="*/ 42 h 197"/>
                <a:gd name="T20" fmla="*/ 86 w 106"/>
                <a:gd name="T21" fmla="*/ 42 h 197"/>
                <a:gd name="T22" fmla="*/ 104 w 106"/>
                <a:gd name="T23" fmla="*/ 74 h 197"/>
                <a:gd name="T24" fmla="*/ 105 w 106"/>
                <a:gd name="T25" fmla="*/ 82 h 197"/>
                <a:gd name="T26" fmla="*/ 99 w 106"/>
                <a:gd name="T27" fmla="*/ 87 h 197"/>
                <a:gd name="T28" fmla="*/ 44 w 106"/>
                <a:gd name="T29" fmla="*/ 119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6" h="197">
                  <a:moveTo>
                    <a:pt x="44" y="119"/>
                  </a:moveTo>
                  <a:cubicBezTo>
                    <a:pt x="25" y="137"/>
                    <a:pt x="12" y="156"/>
                    <a:pt x="3" y="187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77"/>
                    <a:pt x="0" y="69"/>
                    <a:pt x="1" y="64"/>
                  </a:cubicBezTo>
                  <a:cubicBezTo>
                    <a:pt x="1" y="63"/>
                    <a:pt x="3" y="47"/>
                    <a:pt x="16" y="29"/>
                  </a:cubicBezTo>
                  <a:cubicBezTo>
                    <a:pt x="30" y="11"/>
                    <a:pt x="48" y="1"/>
                    <a:pt x="49" y="1"/>
                  </a:cubicBezTo>
                  <a:cubicBezTo>
                    <a:pt x="51" y="0"/>
                    <a:pt x="52" y="0"/>
                    <a:pt x="54" y="0"/>
                  </a:cubicBezTo>
                  <a:cubicBezTo>
                    <a:pt x="58" y="0"/>
                    <a:pt x="62" y="2"/>
                    <a:pt x="64" y="6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86" y="42"/>
                    <a:pt x="86" y="42"/>
                    <a:pt x="86" y="42"/>
                  </a:cubicBezTo>
                  <a:cubicBezTo>
                    <a:pt x="104" y="74"/>
                    <a:pt x="104" y="74"/>
                    <a:pt x="104" y="74"/>
                  </a:cubicBezTo>
                  <a:cubicBezTo>
                    <a:pt x="106" y="76"/>
                    <a:pt x="106" y="79"/>
                    <a:pt x="105" y="82"/>
                  </a:cubicBezTo>
                  <a:cubicBezTo>
                    <a:pt x="104" y="84"/>
                    <a:pt x="102" y="86"/>
                    <a:pt x="99" y="87"/>
                  </a:cubicBezTo>
                  <a:cubicBezTo>
                    <a:pt x="99" y="87"/>
                    <a:pt x="66" y="99"/>
                    <a:pt x="44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/>
            </a:p>
          </p:txBody>
        </p:sp>
        <p:sp>
          <p:nvSpPr>
            <p:cNvPr id="6" name="Freeform 86">
              <a:extLst>
                <a:ext uri="{FF2B5EF4-FFF2-40B4-BE49-F238E27FC236}">
                  <a16:creationId xmlns:a16="http://schemas.microsoft.com/office/drawing/2014/main" id="{7987E4D9-0B80-46E9-AA6F-85C4B7E99FB6}"/>
                </a:ext>
              </a:extLst>
            </p:cNvPr>
            <p:cNvSpPr/>
            <p:nvPr/>
          </p:nvSpPr>
          <p:spPr bwMode="auto">
            <a:xfrm>
              <a:off x="6194425" y="3529013"/>
              <a:ext cx="642938" cy="160338"/>
            </a:xfrm>
            <a:custGeom>
              <a:avLst/>
              <a:gdLst>
                <a:gd name="T0" fmla="*/ 155 w 170"/>
                <a:gd name="T1" fmla="*/ 11 h 42"/>
                <a:gd name="T2" fmla="*/ 154 w 170"/>
                <a:gd name="T3" fmla="*/ 10 h 42"/>
                <a:gd name="T4" fmla="*/ 153 w 170"/>
                <a:gd name="T5" fmla="*/ 10 h 42"/>
                <a:gd name="T6" fmla="*/ 108 w 170"/>
                <a:gd name="T7" fmla="*/ 0 h 42"/>
                <a:gd name="T8" fmla="*/ 85 w 170"/>
                <a:gd name="T9" fmla="*/ 3 h 42"/>
                <a:gd name="T10" fmla="*/ 11 w 170"/>
                <a:gd name="T11" fmla="*/ 35 h 42"/>
                <a:gd name="T12" fmla="*/ 11 w 170"/>
                <a:gd name="T13" fmla="*/ 36 h 42"/>
                <a:gd name="T14" fmla="*/ 7 w 170"/>
                <a:gd name="T15" fmla="*/ 38 h 42"/>
                <a:gd name="T16" fmla="*/ 3 w 170"/>
                <a:gd name="T17" fmla="*/ 40 h 42"/>
                <a:gd name="T18" fmla="*/ 1 w 170"/>
                <a:gd name="T19" fmla="*/ 42 h 42"/>
                <a:gd name="T20" fmla="*/ 0 w 170"/>
                <a:gd name="T21" fmla="*/ 42 h 42"/>
                <a:gd name="T22" fmla="*/ 161 w 170"/>
                <a:gd name="T23" fmla="*/ 42 h 42"/>
                <a:gd name="T24" fmla="*/ 169 w 170"/>
                <a:gd name="T25" fmla="*/ 38 h 42"/>
                <a:gd name="T26" fmla="*/ 167 w 170"/>
                <a:gd name="T27" fmla="*/ 28 h 42"/>
                <a:gd name="T28" fmla="*/ 155 w 170"/>
                <a:gd name="T29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0" h="42">
                  <a:moveTo>
                    <a:pt x="155" y="11"/>
                  </a:moveTo>
                  <a:cubicBezTo>
                    <a:pt x="155" y="11"/>
                    <a:pt x="154" y="10"/>
                    <a:pt x="154" y="10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2" y="9"/>
                    <a:pt x="132" y="0"/>
                    <a:pt x="108" y="0"/>
                  </a:cubicBezTo>
                  <a:cubicBezTo>
                    <a:pt x="100" y="0"/>
                    <a:pt x="92" y="1"/>
                    <a:pt x="85" y="3"/>
                  </a:cubicBezTo>
                  <a:cubicBezTo>
                    <a:pt x="46" y="15"/>
                    <a:pt x="15" y="33"/>
                    <a:pt x="11" y="35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0" y="36"/>
                    <a:pt x="9" y="37"/>
                    <a:pt x="7" y="38"/>
                  </a:cubicBezTo>
                  <a:cubicBezTo>
                    <a:pt x="6" y="39"/>
                    <a:pt x="4" y="40"/>
                    <a:pt x="3" y="40"/>
                  </a:cubicBezTo>
                  <a:cubicBezTo>
                    <a:pt x="2" y="41"/>
                    <a:pt x="2" y="41"/>
                    <a:pt x="1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61" y="42"/>
                    <a:pt x="161" y="42"/>
                    <a:pt x="161" y="42"/>
                  </a:cubicBezTo>
                  <a:cubicBezTo>
                    <a:pt x="165" y="42"/>
                    <a:pt x="167" y="41"/>
                    <a:pt x="169" y="38"/>
                  </a:cubicBezTo>
                  <a:cubicBezTo>
                    <a:pt x="170" y="35"/>
                    <a:pt x="169" y="32"/>
                    <a:pt x="167" y="28"/>
                  </a:cubicBezTo>
                  <a:cubicBezTo>
                    <a:pt x="167" y="28"/>
                    <a:pt x="162" y="20"/>
                    <a:pt x="15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/>
            </a:p>
          </p:txBody>
        </p:sp>
        <p:sp>
          <p:nvSpPr>
            <p:cNvPr id="7" name="Freeform 87">
              <a:extLst>
                <a:ext uri="{FF2B5EF4-FFF2-40B4-BE49-F238E27FC236}">
                  <a16:creationId xmlns:a16="http://schemas.microsoft.com/office/drawing/2014/main" id="{75DE886B-36C9-478A-9B3E-944DAEF61735}"/>
                </a:ext>
              </a:extLst>
            </p:cNvPr>
            <p:cNvSpPr/>
            <p:nvPr/>
          </p:nvSpPr>
          <p:spPr bwMode="auto">
            <a:xfrm>
              <a:off x="5335588" y="3771901"/>
              <a:ext cx="1520825" cy="155575"/>
            </a:xfrm>
            <a:custGeom>
              <a:avLst/>
              <a:gdLst>
                <a:gd name="T0" fmla="*/ 402 w 402"/>
                <a:gd name="T1" fmla="*/ 24 h 41"/>
                <a:gd name="T2" fmla="*/ 385 w 402"/>
                <a:gd name="T3" fmla="*/ 41 h 41"/>
                <a:gd name="T4" fmla="*/ 382 w 402"/>
                <a:gd name="T5" fmla="*/ 41 h 41"/>
                <a:gd name="T6" fmla="*/ 232 w 402"/>
                <a:gd name="T7" fmla="*/ 28 h 41"/>
                <a:gd name="T8" fmla="*/ 217 w 402"/>
                <a:gd name="T9" fmla="*/ 34 h 41"/>
                <a:gd name="T10" fmla="*/ 216 w 402"/>
                <a:gd name="T11" fmla="*/ 35 h 41"/>
                <a:gd name="T12" fmla="*/ 201 w 402"/>
                <a:gd name="T13" fmla="*/ 40 h 41"/>
                <a:gd name="T14" fmla="*/ 201 w 402"/>
                <a:gd name="T15" fmla="*/ 40 h 41"/>
                <a:gd name="T16" fmla="*/ 186 w 402"/>
                <a:gd name="T17" fmla="*/ 35 h 41"/>
                <a:gd name="T18" fmla="*/ 185 w 402"/>
                <a:gd name="T19" fmla="*/ 34 h 41"/>
                <a:gd name="T20" fmla="*/ 170 w 402"/>
                <a:gd name="T21" fmla="*/ 28 h 41"/>
                <a:gd name="T22" fmla="*/ 20 w 402"/>
                <a:gd name="T23" fmla="*/ 41 h 41"/>
                <a:gd name="T24" fmla="*/ 17 w 402"/>
                <a:gd name="T25" fmla="*/ 41 h 41"/>
                <a:gd name="T26" fmla="*/ 0 w 402"/>
                <a:gd name="T27" fmla="*/ 24 h 41"/>
                <a:gd name="T28" fmla="*/ 16 w 402"/>
                <a:gd name="T29" fmla="*/ 7 h 41"/>
                <a:gd name="T30" fmla="*/ 17 w 402"/>
                <a:gd name="T31" fmla="*/ 7 h 41"/>
                <a:gd name="T32" fmla="*/ 164 w 402"/>
                <a:gd name="T33" fmla="*/ 0 h 41"/>
                <a:gd name="T34" fmla="*/ 177 w 402"/>
                <a:gd name="T35" fmla="*/ 6 h 41"/>
                <a:gd name="T36" fmla="*/ 182 w 402"/>
                <a:gd name="T37" fmla="*/ 6 h 41"/>
                <a:gd name="T38" fmla="*/ 194 w 402"/>
                <a:gd name="T39" fmla="*/ 0 h 41"/>
                <a:gd name="T40" fmla="*/ 208 w 402"/>
                <a:gd name="T41" fmla="*/ 0 h 41"/>
                <a:gd name="T42" fmla="*/ 220 w 402"/>
                <a:gd name="T43" fmla="*/ 6 h 41"/>
                <a:gd name="T44" fmla="*/ 225 w 402"/>
                <a:gd name="T45" fmla="*/ 6 h 41"/>
                <a:gd name="T46" fmla="*/ 238 w 402"/>
                <a:gd name="T47" fmla="*/ 0 h 41"/>
                <a:gd name="T48" fmla="*/ 385 w 402"/>
                <a:gd name="T49" fmla="*/ 7 h 41"/>
                <a:gd name="T50" fmla="*/ 386 w 402"/>
                <a:gd name="T51" fmla="*/ 7 h 41"/>
                <a:gd name="T52" fmla="*/ 402 w 402"/>
                <a:gd name="T53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2" h="41">
                  <a:moveTo>
                    <a:pt x="402" y="24"/>
                  </a:moveTo>
                  <a:cubicBezTo>
                    <a:pt x="402" y="33"/>
                    <a:pt x="394" y="41"/>
                    <a:pt x="385" y="41"/>
                  </a:cubicBezTo>
                  <a:cubicBezTo>
                    <a:pt x="384" y="41"/>
                    <a:pt x="383" y="41"/>
                    <a:pt x="382" y="41"/>
                  </a:cubicBezTo>
                  <a:cubicBezTo>
                    <a:pt x="232" y="28"/>
                    <a:pt x="232" y="28"/>
                    <a:pt x="232" y="28"/>
                  </a:cubicBezTo>
                  <a:cubicBezTo>
                    <a:pt x="227" y="28"/>
                    <a:pt x="220" y="31"/>
                    <a:pt x="217" y="34"/>
                  </a:cubicBezTo>
                  <a:cubicBezTo>
                    <a:pt x="217" y="34"/>
                    <a:pt x="217" y="34"/>
                    <a:pt x="216" y="35"/>
                  </a:cubicBezTo>
                  <a:cubicBezTo>
                    <a:pt x="214" y="38"/>
                    <a:pt x="208" y="40"/>
                    <a:pt x="201" y="40"/>
                  </a:cubicBezTo>
                  <a:cubicBezTo>
                    <a:pt x="201" y="40"/>
                    <a:pt x="201" y="40"/>
                    <a:pt x="201" y="40"/>
                  </a:cubicBezTo>
                  <a:cubicBezTo>
                    <a:pt x="194" y="40"/>
                    <a:pt x="188" y="38"/>
                    <a:pt x="186" y="35"/>
                  </a:cubicBezTo>
                  <a:cubicBezTo>
                    <a:pt x="185" y="34"/>
                    <a:pt x="185" y="34"/>
                    <a:pt x="185" y="34"/>
                  </a:cubicBezTo>
                  <a:cubicBezTo>
                    <a:pt x="182" y="31"/>
                    <a:pt x="175" y="28"/>
                    <a:pt x="170" y="28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19" y="41"/>
                    <a:pt x="18" y="41"/>
                    <a:pt x="17" y="41"/>
                  </a:cubicBezTo>
                  <a:cubicBezTo>
                    <a:pt x="8" y="41"/>
                    <a:pt x="0" y="33"/>
                    <a:pt x="0" y="24"/>
                  </a:cubicBezTo>
                  <a:cubicBezTo>
                    <a:pt x="0" y="15"/>
                    <a:pt x="7" y="8"/>
                    <a:pt x="16" y="7"/>
                  </a:cubicBezTo>
                  <a:cubicBezTo>
                    <a:pt x="16" y="7"/>
                    <a:pt x="16" y="7"/>
                    <a:pt x="17" y="7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69" y="0"/>
                    <a:pt x="175" y="2"/>
                    <a:pt x="177" y="6"/>
                  </a:cubicBezTo>
                  <a:cubicBezTo>
                    <a:pt x="178" y="10"/>
                    <a:pt x="181" y="10"/>
                    <a:pt x="182" y="6"/>
                  </a:cubicBezTo>
                  <a:cubicBezTo>
                    <a:pt x="183" y="2"/>
                    <a:pt x="189" y="0"/>
                    <a:pt x="194" y="0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13" y="0"/>
                    <a:pt x="219" y="2"/>
                    <a:pt x="220" y="6"/>
                  </a:cubicBezTo>
                  <a:cubicBezTo>
                    <a:pt x="221" y="10"/>
                    <a:pt x="224" y="10"/>
                    <a:pt x="225" y="6"/>
                  </a:cubicBezTo>
                  <a:cubicBezTo>
                    <a:pt x="227" y="2"/>
                    <a:pt x="233" y="0"/>
                    <a:pt x="238" y="0"/>
                  </a:cubicBezTo>
                  <a:cubicBezTo>
                    <a:pt x="385" y="7"/>
                    <a:pt x="385" y="7"/>
                    <a:pt x="385" y="7"/>
                  </a:cubicBezTo>
                  <a:cubicBezTo>
                    <a:pt x="386" y="7"/>
                    <a:pt x="386" y="7"/>
                    <a:pt x="386" y="7"/>
                  </a:cubicBezTo>
                  <a:cubicBezTo>
                    <a:pt x="395" y="8"/>
                    <a:pt x="402" y="15"/>
                    <a:pt x="402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/>
            </a:p>
          </p:txBody>
        </p:sp>
        <p:sp>
          <p:nvSpPr>
            <p:cNvPr id="8" name="Freeform 88">
              <a:extLst>
                <a:ext uri="{FF2B5EF4-FFF2-40B4-BE49-F238E27FC236}">
                  <a16:creationId xmlns:a16="http://schemas.microsoft.com/office/drawing/2014/main" id="{D583D3AF-A335-4BDE-93A1-A810055888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02250" y="3733801"/>
              <a:ext cx="1587500" cy="227013"/>
            </a:xfrm>
            <a:custGeom>
              <a:avLst/>
              <a:gdLst>
                <a:gd name="T0" fmla="*/ 394 w 420"/>
                <a:gd name="T1" fmla="*/ 60 h 60"/>
                <a:gd name="T2" fmla="*/ 394 w 420"/>
                <a:gd name="T3" fmla="*/ 60 h 60"/>
                <a:gd name="T4" fmla="*/ 391 w 420"/>
                <a:gd name="T5" fmla="*/ 60 h 60"/>
                <a:gd name="T6" fmla="*/ 390 w 420"/>
                <a:gd name="T7" fmla="*/ 60 h 60"/>
                <a:gd name="T8" fmla="*/ 240 w 420"/>
                <a:gd name="T9" fmla="*/ 47 h 60"/>
                <a:gd name="T10" fmla="*/ 240 w 420"/>
                <a:gd name="T11" fmla="*/ 47 h 60"/>
                <a:gd name="T12" fmla="*/ 235 w 420"/>
                <a:gd name="T13" fmla="*/ 49 h 60"/>
                <a:gd name="T14" fmla="*/ 235 w 420"/>
                <a:gd name="T15" fmla="*/ 52 h 60"/>
                <a:gd name="T16" fmla="*/ 230 w 420"/>
                <a:gd name="T17" fmla="*/ 53 h 60"/>
                <a:gd name="T18" fmla="*/ 210 w 420"/>
                <a:gd name="T19" fmla="*/ 59 h 60"/>
                <a:gd name="T20" fmla="*/ 210 w 420"/>
                <a:gd name="T21" fmla="*/ 59 h 60"/>
                <a:gd name="T22" fmla="*/ 190 w 420"/>
                <a:gd name="T23" fmla="*/ 53 h 60"/>
                <a:gd name="T24" fmla="*/ 186 w 420"/>
                <a:gd name="T25" fmla="*/ 52 h 60"/>
                <a:gd name="T26" fmla="*/ 185 w 420"/>
                <a:gd name="T27" fmla="*/ 49 h 60"/>
                <a:gd name="T28" fmla="*/ 180 w 420"/>
                <a:gd name="T29" fmla="*/ 47 h 60"/>
                <a:gd name="T30" fmla="*/ 29 w 420"/>
                <a:gd name="T31" fmla="*/ 60 h 60"/>
                <a:gd name="T32" fmla="*/ 26 w 420"/>
                <a:gd name="T33" fmla="*/ 60 h 60"/>
                <a:gd name="T34" fmla="*/ 0 w 420"/>
                <a:gd name="T35" fmla="*/ 34 h 60"/>
                <a:gd name="T36" fmla="*/ 25 w 420"/>
                <a:gd name="T37" fmla="*/ 8 h 60"/>
                <a:gd name="T38" fmla="*/ 25 w 420"/>
                <a:gd name="T39" fmla="*/ 8 h 60"/>
                <a:gd name="T40" fmla="*/ 173 w 420"/>
                <a:gd name="T41" fmla="*/ 1 h 60"/>
                <a:gd name="T42" fmla="*/ 188 w 420"/>
                <a:gd name="T43" fmla="*/ 5 h 60"/>
                <a:gd name="T44" fmla="*/ 203 w 420"/>
                <a:gd name="T45" fmla="*/ 0 h 60"/>
                <a:gd name="T46" fmla="*/ 217 w 420"/>
                <a:gd name="T47" fmla="*/ 0 h 60"/>
                <a:gd name="T48" fmla="*/ 232 w 420"/>
                <a:gd name="T49" fmla="*/ 5 h 60"/>
                <a:gd name="T50" fmla="*/ 247 w 420"/>
                <a:gd name="T51" fmla="*/ 1 h 60"/>
                <a:gd name="T52" fmla="*/ 395 w 420"/>
                <a:gd name="T53" fmla="*/ 8 h 60"/>
                <a:gd name="T54" fmla="*/ 420 w 420"/>
                <a:gd name="T55" fmla="*/ 34 h 60"/>
                <a:gd name="T56" fmla="*/ 394 w 420"/>
                <a:gd name="T57" fmla="*/ 60 h 60"/>
                <a:gd name="T58" fmla="*/ 26 w 420"/>
                <a:gd name="T59" fmla="*/ 26 h 60"/>
                <a:gd name="T60" fmla="*/ 18 w 420"/>
                <a:gd name="T61" fmla="*/ 34 h 60"/>
                <a:gd name="T62" fmla="*/ 26 w 420"/>
                <a:gd name="T63" fmla="*/ 42 h 60"/>
                <a:gd name="T64" fmla="*/ 26 w 420"/>
                <a:gd name="T65" fmla="*/ 42 h 60"/>
                <a:gd name="T66" fmla="*/ 28 w 420"/>
                <a:gd name="T67" fmla="*/ 42 h 60"/>
                <a:gd name="T68" fmla="*/ 178 w 420"/>
                <a:gd name="T69" fmla="*/ 29 h 60"/>
                <a:gd name="T70" fmla="*/ 180 w 420"/>
                <a:gd name="T71" fmla="*/ 29 h 60"/>
                <a:gd name="T72" fmla="*/ 199 w 420"/>
                <a:gd name="T73" fmla="*/ 36 h 60"/>
                <a:gd name="T74" fmla="*/ 200 w 420"/>
                <a:gd name="T75" fmla="*/ 36 h 60"/>
                <a:gd name="T76" fmla="*/ 202 w 420"/>
                <a:gd name="T77" fmla="*/ 39 h 60"/>
                <a:gd name="T78" fmla="*/ 210 w 420"/>
                <a:gd name="T79" fmla="*/ 41 h 60"/>
                <a:gd name="T80" fmla="*/ 210 w 420"/>
                <a:gd name="T81" fmla="*/ 41 h 60"/>
                <a:gd name="T82" fmla="*/ 218 w 420"/>
                <a:gd name="T83" fmla="*/ 39 h 60"/>
                <a:gd name="T84" fmla="*/ 220 w 420"/>
                <a:gd name="T85" fmla="*/ 36 h 60"/>
                <a:gd name="T86" fmla="*/ 221 w 420"/>
                <a:gd name="T87" fmla="*/ 36 h 60"/>
                <a:gd name="T88" fmla="*/ 242 w 420"/>
                <a:gd name="T89" fmla="*/ 29 h 60"/>
                <a:gd name="T90" fmla="*/ 392 w 420"/>
                <a:gd name="T91" fmla="*/ 42 h 60"/>
                <a:gd name="T92" fmla="*/ 394 w 420"/>
                <a:gd name="T93" fmla="*/ 42 h 60"/>
                <a:gd name="T94" fmla="*/ 402 w 420"/>
                <a:gd name="T95" fmla="*/ 34 h 60"/>
                <a:gd name="T96" fmla="*/ 395 w 420"/>
                <a:gd name="T97" fmla="*/ 26 h 60"/>
                <a:gd name="T98" fmla="*/ 394 w 420"/>
                <a:gd name="T99" fmla="*/ 26 h 60"/>
                <a:gd name="T100" fmla="*/ 246 w 420"/>
                <a:gd name="T101" fmla="*/ 19 h 60"/>
                <a:gd name="T102" fmla="*/ 246 w 420"/>
                <a:gd name="T103" fmla="*/ 19 h 60"/>
                <a:gd name="T104" fmla="*/ 242 w 420"/>
                <a:gd name="T105" fmla="*/ 20 h 60"/>
                <a:gd name="T106" fmla="*/ 231 w 420"/>
                <a:gd name="T107" fmla="*/ 28 h 60"/>
                <a:gd name="T108" fmla="*/ 221 w 420"/>
                <a:gd name="T109" fmla="*/ 20 h 60"/>
                <a:gd name="T110" fmla="*/ 217 w 420"/>
                <a:gd name="T111" fmla="*/ 19 h 60"/>
                <a:gd name="T112" fmla="*/ 203 w 420"/>
                <a:gd name="T113" fmla="*/ 19 h 60"/>
                <a:gd name="T114" fmla="*/ 199 w 420"/>
                <a:gd name="T115" fmla="*/ 20 h 60"/>
                <a:gd name="T116" fmla="*/ 189 w 420"/>
                <a:gd name="T117" fmla="*/ 28 h 60"/>
                <a:gd name="T118" fmla="*/ 178 w 420"/>
                <a:gd name="T119" fmla="*/ 20 h 60"/>
                <a:gd name="T120" fmla="*/ 174 w 420"/>
                <a:gd name="T121" fmla="*/ 19 h 60"/>
                <a:gd name="T122" fmla="*/ 26 w 420"/>
                <a:gd name="T123" fmla="*/ 26 h 60"/>
                <a:gd name="T124" fmla="*/ 26 w 420"/>
                <a:gd name="T125" fmla="*/ 2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0" h="60">
                  <a:moveTo>
                    <a:pt x="394" y="60"/>
                  </a:moveTo>
                  <a:cubicBezTo>
                    <a:pt x="394" y="60"/>
                    <a:pt x="394" y="60"/>
                    <a:pt x="394" y="60"/>
                  </a:cubicBezTo>
                  <a:cubicBezTo>
                    <a:pt x="393" y="60"/>
                    <a:pt x="392" y="60"/>
                    <a:pt x="391" y="60"/>
                  </a:cubicBezTo>
                  <a:cubicBezTo>
                    <a:pt x="390" y="60"/>
                    <a:pt x="390" y="60"/>
                    <a:pt x="390" y="60"/>
                  </a:cubicBezTo>
                  <a:cubicBezTo>
                    <a:pt x="240" y="47"/>
                    <a:pt x="240" y="47"/>
                    <a:pt x="240" y="47"/>
                  </a:cubicBezTo>
                  <a:cubicBezTo>
                    <a:pt x="240" y="47"/>
                    <a:pt x="240" y="47"/>
                    <a:pt x="240" y="47"/>
                  </a:cubicBezTo>
                  <a:cubicBezTo>
                    <a:pt x="238" y="47"/>
                    <a:pt x="236" y="48"/>
                    <a:pt x="235" y="49"/>
                  </a:cubicBezTo>
                  <a:cubicBezTo>
                    <a:pt x="235" y="52"/>
                    <a:pt x="235" y="52"/>
                    <a:pt x="235" y="52"/>
                  </a:cubicBezTo>
                  <a:cubicBezTo>
                    <a:pt x="230" y="53"/>
                    <a:pt x="230" y="53"/>
                    <a:pt x="230" y="53"/>
                  </a:cubicBezTo>
                  <a:cubicBezTo>
                    <a:pt x="225" y="57"/>
                    <a:pt x="218" y="59"/>
                    <a:pt x="210" y="59"/>
                  </a:cubicBezTo>
                  <a:cubicBezTo>
                    <a:pt x="210" y="59"/>
                    <a:pt x="210" y="59"/>
                    <a:pt x="210" y="59"/>
                  </a:cubicBezTo>
                  <a:cubicBezTo>
                    <a:pt x="202" y="59"/>
                    <a:pt x="195" y="57"/>
                    <a:pt x="190" y="53"/>
                  </a:cubicBezTo>
                  <a:cubicBezTo>
                    <a:pt x="186" y="52"/>
                    <a:pt x="186" y="52"/>
                    <a:pt x="186" y="52"/>
                  </a:cubicBezTo>
                  <a:cubicBezTo>
                    <a:pt x="185" y="49"/>
                    <a:pt x="185" y="49"/>
                    <a:pt x="185" y="49"/>
                  </a:cubicBezTo>
                  <a:cubicBezTo>
                    <a:pt x="184" y="48"/>
                    <a:pt x="182" y="47"/>
                    <a:pt x="180" y="47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8" y="60"/>
                    <a:pt x="27" y="60"/>
                    <a:pt x="26" y="60"/>
                  </a:cubicBezTo>
                  <a:cubicBezTo>
                    <a:pt x="12" y="60"/>
                    <a:pt x="0" y="48"/>
                    <a:pt x="0" y="34"/>
                  </a:cubicBezTo>
                  <a:cubicBezTo>
                    <a:pt x="0" y="20"/>
                    <a:pt x="11" y="9"/>
                    <a:pt x="25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173" y="1"/>
                    <a:pt x="173" y="1"/>
                    <a:pt x="173" y="1"/>
                  </a:cubicBezTo>
                  <a:cubicBezTo>
                    <a:pt x="178" y="1"/>
                    <a:pt x="184" y="2"/>
                    <a:pt x="188" y="5"/>
                  </a:cubicBezTo>
                  <a:cubicBezTo>
                    <a:pt x="192" y="2"/>
                    <a:pt x="197" y="0"/>
                    <a:pt x="203" y="0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223" y="0"/>
                    <a:pt x="228" y="2"/>
                    <a:pt x="232" y="5"/>
                  </a:cubicBezTo>
                  <a:cubicBezTo>
                    <a:pt x="236" y="2"/>
                    <a:pt x="242" y="1"/>
                    <a:pt x="247" y="1"/>
                  </a:cubicBezTo>
                  <a:cubicBezTo>
                    <a:pt x="395" y="8"/>
                    <a:pt x="395" y="8"/>
                    <a:pt x="395" y="8"/>
                  </a:cubicBezTo>
                  <a:cubicBezTo>
                    <a:pt x="409" y="9"/>
                    <a:pt x="420" y="20"/>
                    <a:pt x="420" y="34"/>
                  </a:cubicBezTo>
                  <a:cubicBezTo>
                    <a:pt x="420" y="48"/>
                    <a:pt x="408" y="60"/>
                    <a:pt x="394" y="60"/>
                  </a:cubicBezTo>
                  <a:close/>
                  <a:moveTo>
                    <a:pt x="26" y="26"/>
                  </a:moveTo>
                  <a:cubicBezTo>
                    <a:pt x="21" y="26"/>
                    <a:pt x="18" y="30"/>
                    <a:pt x="18" y="34"/>
                  </a:cubicBezTo>
                  <a:cubicBezTo>
                    <a:pt x="18" y="38"/>
                    <a:pt x="22" y="42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7" y="42"/>
                    <a:pt x="28" y="42"/>
                    <a:pt x="28" y="42"/>
                  </a:cubicBezTo>
                  <a:cubicBezTo>
                    <a:pt x="178" y="29"/>
                    <a:pt x="178" y="29"/>
                    <a:pt x="178" y="29"/>
                  </a:cubicBezTo>
                  <a:cubicBezTo>
                    <a:pt x="179" y="29"/>
                    <a:pt x="179" y="29"/>
                    <a:pt x="180" y="29"/>
                  </a:cubicBezTo>
                  <a:cubicBezTo>
                    <a:pt x="187" y="29"/>
                    <a:pt x="194" y="32"/>
                    <a:pt x="199" y="36"/>
                  </a:cubicBezTo>
                  <a:cubicBezTo>
                    <a:pt x="200" y="36"/>
                    <a:pt x="200" y="36"/>
                    <a:pt x="200" y="36"/>
                  </a:cubicBezTo>
                  <a:cubicBezTo>
                    <a:pt x="202" y="39"/>
                    <a:pt x="202" y="39"/>
                    <a:pt x="202" y="39"/>
                  </a:cubicBezTo>
                  <a:cubicBezTo>
                    <a:pt x="202" y="40"/>
                    <a:pt x="205" y="41"/>
                    <a:pt x="210" y="41"/>
                  </a:cubicBezTo>
                  <a:cubicBezTo>
                    <a:pt x="210" y="41"/>
                    <a:pt x="210" y="41"/>
                    <a:pt x="210" y="41"/>
                  </a:cubicBezTo>
                  <a:cubicBezTo>
                    <a:pt x="215" y="41"/>
                    <a:pt x="218" y="40"/>
                    <a:pt x="218" y="39"/>
                  </a:cubicBezTo>
                  <a:cubicBezTo>
                    <a:pt x="220" y="36"/>
                    <a:pt x="220" y="36"/>
                    <a:pt x="220" y="36"/>
                  </a:cubicBezTo>
                  <a:cubicBezTo>
                    <a:pt x="221" y="36"/>
                    <a:pt x="221" y="36"/>
                    <a:pt x="221" y="36"/>
                  </a:cubicBezTo>
                  <a:cubicBezTo>
                    <a:pt x="227" y="32"/>
                    <a:pt x="235" y="29"/>
                    <a:pt x="242" y="29"/>
                  </a:cubicBezTo>
                  <a:cubicBezTo>
                    <a:pt x="392" y="42"/>
                    <a:pt x="392" y="42"/>
                    <a:pt x="392" y="42"/>
                  </a:cubicBezTo>
                  <a:cubicBezTo>
                    <a:pt x="392" y="42"/>
                    <a:pt x="393" y="42"/>
                    <a:pt x="394" y="42"/>
                  </a:cubicBezTo>
                  <a:cubicBezTo>
                    <a:pt x="398" y="42"/>
                    <a:pt x="402" y="38"/>
                    <a:pt x="402" y="34"/>
                  </a:cubicBezTo>
                  <a:cubicBezTo>
                    <a:pt x="402" y="30"/>
                    <a:pt x="399" y="26"/>
                    <a:pt x="395" y="26"/>
                  </a:cubicBezTo>
                  <a:cubicBezTo>
                    <a:pt x="394" y="26"/>
                    <a:pt x="394" y="26"/>
                    <a:pt x="394" y="26"/>
                  </a:cubicBezTo>
                  <a:cubicBezTo>
                    <a:pt x="246" y="19"/>
                    <a:pt x="246" y="19"/>
                    <a:pt x="246" y="19"/>
                  </a:cubicBezTo>
                  <a:cubicBezTo>
                    <a:pt x="246" y="19"/>
                    <a:pt x="246" y="19"/>
                    <a:pt x="246" y="19"/>
                  </a:cubicBezTo>
                  <a:cubicBezTo>
                    <a:pt x="244" y="19"/>
                    <a:pt x="243" y="20"/>
                    <a:pt x="242" y="20"/>
                  </a:cubicBezTo>
                  <a:cubicBezTo>
                    <a:pt x="239" y="27"/>
                    <a:pt x="234" y="28"/>
                    <a:pt x="231" y="28"/>
                  </a:cubicBezTo>
                  <a:cubicBezTo>
                    <a:pt x="227" y="28"/>
                    <a:pt x="223" y="25"/>
                    <a:pt x="221" y="20"/>
                  </a:cubicBezTo>
                  <a:cubicBezTo>
                    <a:pt x="220" y="19"/>
                    <a:pt x="219" y="19"/>
                    <a:pt x="217" y="19"/>
                  </a:cubicBezTo>
                  <a:cubicBezTo>
                    <a:pt x="203" y="19"/>
                    <a:pt x="203" y="19"/>
                    <a:pt x="203" y="19"/>
                  </a:cubicBezTo>
                  <a:cubicBezTo>
                    <a:pt x="201" y="19"/>
                    <a:pt x="200" y="19"/>
                    <a:pt x="199" y="20"/>
                  </a:cubicBezTo>
                  <a:cubicBezTo>
                    <a:pt x="197" y="25"/>
                    <a:pt x="193" y="28"/>
                    <a:pt x="189" y="28"/>
                  </a:cubicBezTo>
                  <a:cubicBezTo>
                    <a:pt x="186" y="28"/>
                    <a:pt x="181" y="27"/>
                    <a:pt x="178" y="20"/>
                  </a:cubicBezTo>
                  <a:cubicBezTo>
                    <a:pt x="177" y="20"/>
                    <a:pt x="176" y="19"/>
                    <a:pt x="174" y="19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/>
            </a:p>
          </p:txBody>
        </p:sp>
        <p:sp>
          <p:nvSpPr>
            <p:cNvPr id="9" name="Freeform 89">
              <a:extLst>
                <a:ext uri="{FF2B5EF4-FFF2-40B4-BE49-F238E27FC236}">
                  <a16:creationId xmlns:a16="http://schemas.microsoft.com/office/drawing/2014/main" id="{B01A31EC-D156-4177-9796-F5F0EBA383BF}"/>
                </a:ext>
              </a:extLst>
            </p:cNvPr>
            <p:cNvSpPr/>
            <p:nvPr/>
          </p:nvSpPr>
          <p:spPr bwMode="auto">
            <a:xfrm>
              <a:off x="5354638" y="3525838"/>
              <a:ext cx="669925" cy="163513"/>
            </a:xfrm>
            <a:custGeom>
              <a:avLst/>
              <a:gdLst>
                <a:gd name="T0" fmla="*/ 169 w 177"/>
                <a:gd name="T1" fmla="*/ 37 h 43"/>
                <a:gd name="T2" fmla="*/ 168 w 177"/>
                <a:gd name="T3" fmla="*/ 36 h 43"/>
                <a:gd name="T4" fmla="*/ 92 w 177"/>
                <a:gd name="T5" fmla="*/ 1 h 43"/>
                <a:gd name="T6" fmla="*/ 75 w 177"/>
                <a:gd name="T7" fmla="*/ 0 h 43"/>
                <a:gd name="T8" fmla="*/ 18 w 177"/>
                <a:gd name="T9" fmla="*/ 15 h 43"/>
                <a:gd name="T10" fmla="*/ 3 w 177"/>
                <a:gd name="T11" fmla="*/ 29 h 43"/>
                <a:gd name="T12" fmla="*/ 1 w 177"/>
                <a:gd name="T13" fmla="*/ 39 h 43"/>
                <a:gd name="T14" fmla="*/ 9 w 177"/>
                <a:gd name="T15" fmla="*/ 43 h 43"/>
                <a:gd name="T16" fmla="*/ 177 w 177"/>
                <a:gd name="T17" fmla="*/ 43 h 43"/>
                <a:gd name="T18" fmla="*/ 169 w 177"/>
                <a:gd name="T19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" h="43">
                  <a:moveTo>
                    <a:pt x="169" y="37"/>
                  </a:moveTo>
                  <a:cubicBezTo>
                    <a:pt x="168" y="36"/>
                    <a:pt x="168" y="36"/>
                    <a:pt x="168" y="36"/>
                  </a:cubicBezTo>
                  <a:cubicBezTo>
                    <a:pt x="141" y="16"/>
                    <a:pt x="115" y="5"/>
                    <a:pt x="92" y="1"/>
                  </a:cubicBezTo>
                  <a:cubicBezTo>
                    <a:pt x="87" y="1"/>
                    <a:pt x="81" y="0"/>
                    <a:pt x="75" y="0"/>
                  </a:cubicBezTo>
                  <a:cubicBezTo>
                    <a:pt x="40" y="0"/>
                    <a:pt x="18" y="15"/>
                    <a:pt x="18" y="15"/>
                  </a:cubicBezTo>
                  <a:cubicBezTo>
                    <a:pt x="16" y="16"/>
                    <a:pt x="6" y="23"/>
                    <a:pt x="3" y="29"/>
                  </a:cubicBezTo>
                  <a:cubicBezTo>
                    <a:pt x="1" y="33"/>
                    <a:pt x="0" y="36"/>
                    <a:pt x="1" y="39"/>
                  </a:cubicBezTo>
                  <a:cubicBezTo>
                    <a:pt x="3" y="42"/>
                    <a:pt x="5" y="43"/>
                    <a:pt x="9" y="43"/>
                  </a:cubicBezTo>
                  <a:cubicBezTo>
                    <a:pt x="177" y="43"/>
                    <a:pt x="177" y="43"/>
                    <a:pt x="177" y="43"/>
                  </a:cubicBezTo>
                  <a:cubicBezTo>
                    <a:pt x="174" y="40"/>
                    <a:pt x="170" y="37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/>
            </a:p>
          </p:txBody>
        </p:sp>
        <p:sp>
          <p:nvSpPr>
            <p:cNvPr id="10" name="Freeform 90">
              <a:extLst>
                <a:ext uri="{FF2B5EF4-FFF2-40B4-BE49-F238E27FC236}">
                  <a16:creationId xmlns:a16="http://schemas.microsoft.com/office/drawing/2014/main" id="{52CF956E-461F-499A-893F-F95AE43958DF}"/>
                </a:ext>
              </a:extLst>
            </p:cNvPr>
            <p:cNvSpPr/>
            <p:nvPr/>
          </p:nvSpPr>
          <p:spPr bwMode="auto">
            <a:xfrm>
              <a:off x="6175375" y="3063876"/>
              <a:ext cx="654050" cy="571500"/>
            </a:xfrm>
            <a:custGeom>
              <a:avLst/>
              <a:gdLst>
                <a:gd name="T0" fmla="*/ 171 w 173"/>
                <a:gd name="T1" fmla="*/ 114 h 151"/>
                <a:gd name="T2" fmla="*/ 157 w 173"/>
                <a:gd name="T3" fmla="*/ 87 h 151"/>
                <a:gd name="T4" fmla="*/ 157 w 173"/>
                <a:gd name="T5" fmla="*/ 86 h 151"/>
                <a:gd name="T6" fmla="*/ 123 w 173"/>
                <a:gd name="T7" fmla="*/ 21 h 151"/>
                <a:gd name="T8" fmla="*/ 116 w 173"/>
                <a:gd name="T9" fmla="*/ 8 h 151"/>
                <a:gd name="T10" fmla="*/ 115 w 173"/>
                <a:gd name="T11" fmla="*/ 7 h 151"/>
                <a:gd name="T12" fmla="*/ 87 w 173"/>
                <a:gd name="T13" fmla="*/ 0 h 151"/>
                <a:gd name="T14" fmla="*/ 101 w 173"/>
                <a:gd name="T15" fmla="*/ 24 h 151"/>
                <a:gd name="T16" fmla="*/ 103 w 173"/>
                <a:gd name="T17" fmla="*/ 45 h 151"/>
                <a:gd name="T18" fmla="*/ 88 w 173"/>
                <a:gd name="T19" fmla="*/ 59 h 151"/>
                <a:gd name="T20" fmla="*/ 38 w 173"/>
                <a:gd name="T21" fmla="*/ 87 h 151"/>
                <a:gd name="T22" fmla="*/ 1 w 173"/>
                <a:gd name="T23" fmla="*/ 149 h 151"/>
                <a:gd name="T24" fmla="*/ 0 w 173"/>
                <a:gd name="T25" fmla="*/ 151 h 151"/>
                <a:gd name="T26" fmla="*/ 1 w 173"/>
                <a:gd name="T27" fmla="*/ 151 h 151"/>
                <a:gd name="T28" fmla="*/ 9 w 173"/>
                <a:gd name="T29" fmla="*/ 146 h 151"/>
                <a:gd name="T30" fmla="*/ 86 w 173"/>
                <a:gd name="T31" fmla="*/ 112 h 151"/>
                <a:gd name="T32" fmla="*/ 113 w 173"/>
                <a:gd name="T33" fmla="*/ 109 h 151"/>
                <a:gd name="T34" fmla="*/ 165 w 173"/>
                <a:gd name="T35" fmla="*/ 120 h 151"/>
                <a:gd name="T36" fmla="*/ 169 w 173"/>
                <a:gd name="T37" fmla="*/ 121 h 151"/>
                <a:gd name="T38" fmla="*/ 172 w 173"/>
                <a:gd name="T39" fmla="*/ 120 h 151"/>
                <a:gd name="T40" fmla="*/ 171 w 173"/>
                <a:gd name="T41" fmla="*/ 11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3" h="151">
                  <a:moveTo>
                    <a:pt x="171" y="114"/>
                  </a:moveTo>
                  <a:cubicBezTo>
                    <a:pt x="157" y="87"/>
                    <a:pt x="157" y="87"/>
                    <a:pt x="157" y="87"/>
                  </a:cubicBezTo>
                  <a:cubicBezTo>
                    <a:pt x="157" y="86"/>
                    <a:pt x="157" y="86"/>
                    <a:pt x="157" y="86"/>
                  </a:cubicBezTo>
                  <a:cubicBezTo>
                    <a:pt x="123" y="21"/>
                    <a:pt x="123" y="21"/>
                    <a:pt x="123" y="21"/>
                  </a:cubicBezTo>
                  <a:cubicBezTo>
                    <a:pt x="120" y="17"/>
                    <a:pt x="117" y="11"/>
                    <a:pt x="116" y="8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15" y="7"/>
                    <a:pt x="101" y="0"/>
                    <a:pt x="87" y="0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5" y="31"/>
                    <a:pt x="105" y="38"/>
                    <a:pt x="103" y="45"/>
                  </a:cubicBezTo>
                  <a:cubicBezTo>
                    <a:pt x="100" y="51"/>
                    <a:pt x="95" y="56"/>
                    <a:pt x="88" y="59"/>
                  </a:cubicBezTo>
                  <a:cubicBezTo>
                    <a:pt x="85" y="60"/>
                    <a:pt x="56" y="71"/>
                    <a:pt x="38" y="87"/>
                  </a:cubicBezTo>
                  <a:cubicBezTo>
                    <a:pt x="19" y="105"/>
                    <a:pt x="8" y="123"/>
                    <a:pt x="1" y="149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1"/>
                    <a:pt x="1" y="151"/>
                    <a:pt x="1" y="151"/>
                  </a:cubicBezTo>
                  <a:cubicBezTo>
                    <a:pt x="3" y="149"/>
                    <a:pt x="6" y="147"/>
                    <a:pt x="9" y="146"/>
                  </a:cubicBezTo>
                  <a:cubicBezTo>
                    <a:pt x="9" y="146"/>
                    <a:pt x="42" y="125"/>
                    <a:pt x="86" y="112"/>
                  </a:cubicBezTo>
                  <a:cubicBezTo>
                    <a:pt x="95" y="110"/>
                    <a:pt x="104" y="109"/>
                    <a:pt x="113" y="109"/>
                  </a:cubicBezTo>
                  <a:cubicBezTo>
                    <a:pt x="141" y="109"/>
                    <a:pt x="165" y="120"/>
                    <a:pt x="165" y="120"/>
                  </a:cubicBezTo>
                  <a:cubicBezTo>
                    <a:pt x="167" y="121"/>
                    <a:pt x="168" y="121"/>
                    <a:pt x="169" y="121"/>
                  </a:cubicBezTo>
                  <a:cubicBezTo>
                    <a:pt x="171" y="121"/>
                    <a:pt x="172" y="120"/>
                    <a:pt x="172" y="120"/>
                  </a:cubicBezTo>
                  <a:cubicBezTo>
                    <a:pt x="173" y="118"/>
                    <a:pt x="172" y="116"/>
                    <a:pt x="171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/>
            </a:p>
          </p:txBody>
        </p:sp>
      </p:grpSp>
      <p:sp>
        <p:nvSpPr>
          <p:cNvPr id="29701" name="文本框 11">
            <a:extLst>
              <a:ext uri="{FF2B5EF4-FFF2-40B4-BE49-F238E27FC236}">
                <a16:creationId xmlns:a16="http://schemas.microsoft.com/office/drawing/2014/main" id="{B6E03719-7663-4696-925B-E1EB1342C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3743" y="371044"/>
            <a:ext cx="22365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4000" b="1" dirty="0">
                <a:solidFill>
                  <a:srgbClr val="90AD33"/>
                </a:solidFill>
              </a:rPr>
              <a:t>招生對象</a:t>
            </a:r>
            <a:endParaRPr lang="zh-CN" altLang="en-US" sz="4000" b="1" dirty="0">
              <a:solidFill>
                <a:srgbClr val="90AD33"/>
              </a:solidFill>
            </a:endParaRPr>
          </a:p>
        </p:txBody>
      </p:sp>
      <p:pic>
        <p:nvPicPr>
          <p:cNvPr id="29702" name="图片 12">
            <a:extLst>
              <a:ext uri="{FF2B5EF4-FFF2-40B4-BE49-F238E27FC236}">
                <a16:creationId xmlns:a16="http://schemas.microsoft.com/office/drawing/2014/main" id="{1C1A1D52-CE6A-46DD-A310-170865F76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88" y="5200650"/>
            <a:ext cx="5865812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703" name="组合 49">
            <a:extLst>
              <a:ext uri="{FF2B5EF4-FFF2-40B4-BE49-F238E27FC236}">
                <a16:creationId xmlns:a16="http://schemas.microsoft.com/office/drawing/2014/main" id="{8E83ABF6-A5A2-41D3-89A3-7828C95EE046}"/>
              </a:ext>
            </a:extLst>
          </p:cNvPr>
          <p:cNvGrpSpPr>
            <a:grpSpLocks/>
          </p:cNvGrpSpPr>
          <p:nvPr/>
        </p:nvGrpSpPr>
        <p:grpSpPr bwMode="auto">
          <a:xfrm>
            <a:off x="1625600" y="1456250"/>
            <a:ext cx="1278625" cy="1853904"/>
            <a:chOff x="1265268" y="2101178"/>
            <a:chExt cx="1277954" cy="1852715"/>
          </a:xfrm>
        </p:grpSpPr>
        <p:grpSp>
          <p:nvGrpSpPr>
            <p:cNvPr id="29726" name="组合 34">
              <a:extLst>
                <a:ext uri="{FF2B5EF4-FFF2-40B4-BE49-F238E27FC236}">
                  <a16:creationId xmlns:a16="http://schemas.microsoft.com/office/drawing/2014/main" id="{7BCB5A0E-C59C-44AA-99DD-F7AA98ABA3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65268" y="2101178"/>
              <a:ext cx="1277954" cy="1277954"/>
              <a:chOff x="1131485" y="2234042"/>
              <a:chExt cx="1607262" cy="1607262"/>
            </a:xfrm>
          </p:grpSpPr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0094A597-B331-43A3-BCB8-9BC56CCFD4ED}"/>
                  </a:ext>
                </a:extLst>
              </p:cNvPr>
              <p:cNvSpPr/>
              <p:nvPr/>
            </p:nvSpPr>
            <p:spPr>
              <a:xfrm>
                <a:off x="1131485" y="2234042"/>
                <a:ext cx="1606398" cy="1608206"/>
              </a:xfrm>
              <a:prstGeom prst="ellipse">
                <a:avLst/>
              </a:prstGeom>
              <a:solidFill>
                <a:srgbClr val="4B649F"/>
              </a:solidFill>
              <a:ln w="19050">
                <a:solidFill>
                  <a:srgbClr val="4B64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noProof="1"/>
              </a:p>
            </p:txBody>
          </p:sp>
          <p:sp>
            <p:nvSpPr>
              <p:cNvPr id="30" name="椭圆 29">
                <a:extLst>
                  <a:ext uri="{FF2B5EF4-FFF2-40B4-BE49-F238E27FC236}">
                    <a16:creationId xmlns:a16="http://schemas.microsoft.com/office/drawing/2014/main" id="{ECBAFA34-99BF-4C2F-9E07-0B0D87BC7746}"/>
                  </a:ext>
                </a:extLst>
              </p:cNvPr>
              <p:cNvSpPr/>
              <p:nvPr/>
            </p:nvSpPr>
            <p:spPr>
              <a:xfrm>
                <a:off x="1241240" y="2343782"/>
                <a:ext cx="1386889" cy="1388724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4B64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noProof="1"/>
              </a:p>
            </p:txBody>
          </p:sp>
          <p:sp>
            <p:nvSpPr>
              <p:cNvPr id="29730" name="KSO_Shape">
                <a:extLst>
                  <a:ext uri="{FF2B5EF4-FFF2-40B4-BE49-F238E27FC236}">
                    <a16:creationId xmlns:a16="http://schemas.microsoft.com/office/drawing/2014/main" id="{E615F243-F652-44A5-891C-5EAA7EE35B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0150" y="2597150"/>
                <a:ext cx="909932" cy="881046"/>
              </a:xfrm>
              <a:custGeom>
                <a:avLst/>
                <a:gdLst>
                  <a:gd name="T0" fmla="*/ 8644 w 8965002"/>
                  <a:gd name="T1" fmla="*/ 3777 h 8673857"/>
                  <a:gd name="T2" fmla="*/ 8892 w 8965002"/>
                  <a:gd name="T3" fmla="*/ 3777 h 8673857"/>
                  <a:gd name="T4" fmla="*/ 9300 w 8965002"/>
                  <a:gd name="T5" fmla="*/ 4552 h 8673857"/>
                  <a:gd name="T6" fmla="*/ 7282 w 8965002"/>
                  <a:gd name="T7" fmla="*/ 7598 h 8673857"/>
                  <a:gd name="T8" fmla="*/ 6806 w 8965002"/>
                  <a:gd name="T9" fmla="*/ 7834 h 8673857"/>
                  <a:gd name="T10" fmla="*/ 5621 w 8965002"/>
                  <a:gd name="T11" fmla="*/ 7834 h 8673857"/>
                  <a:gd name="T12" fmla="*/ 5621 w 8965002"/>
                  <a:gd name="T13" fmla="*/ 8794 h 8673857"/>
                  <a:gd name="T14" fmla="*/ 5463 w 8965002"/>
                  <a:gd name="T15" fmla="*/ 9054 h 8673857"/>
                  <a:gd name="T16" fmla="*/ 5318 w 8965002"/>
                  <a:gd name="T17" fmla="*/ 9089 h 8673857"/>
                  <a:gd name="T18" fmla="*/ 5134 w 8965002"/>
                  <a:gd name="T19" fmla="*/ 9034 h 8673857"/>
                  <a:gd name="T20" fmla="*/ 4211 w 8965002"/>
                  <a:gd name="T21" fmla="*/ 8408 h 8673857"/>
                  <a:gd name="T22" fmla="*/ 3308 w 8965002"/>
                  <a:gd name="T23" fmla="*/ 9034 h 8673857"/>
                  <a:gd name="T24" fmla="*/ 2978 w 8965002"/>
                  <a:gd name="T25" fmla="*/ 9054 h 8673857"/>
                  <a:gd name="T26" fmla="*/ 2809 w 8965002"/>
                  <a:gd name="T27" fmla="*/ 8794 h 8673857"/>
                  <a:gd name="T28" fmla="*/ 2809 w 8965002"/>
                  <a:gd name="T29" fmla="*/ 6394 h 8673857"/>
                  <a:gd name="T30" fmla="*/ 3316 w 8965002"/>
                  <a:gd name="T31" fmla="*/ 5378 h 8673857"/>
                  <a:gd name="T32" fmla="*/ 3477 w 8965002"/>
                  <a:gd name="T33" fmla="*/ 5335 h 8673857"/>
                  <a:gd name="T34" fmla="*/ 5950 w 8965002"/>
                  <a:gd name="T35" fmla="*/ 5335 h 8673857"/>
                  <a:gd name="T36" fmla="*/ 5613 w 8965002"/>
                  <a:gd name="T37" fmla="*/ 6582 h 8673857"/>
                  <a:gd name="T38" fmla="*/ 6512 w 8965002"/>
                  <a:gd name="T39" fmla="*/ 6582 h 8673857"/>
                  <a:gd name="T40" fmla="*/ 8644 w 8965002"/>
                  <a:gd name="T41" fmla="*/ 3777 h 8673857"/>
                  <a:gd name="T42" fmla="*/ 6389 w 8965002"/>
                  <a:gd name="T43" fmla="*/ 0 h 8673857"/>
                  <a:gd name="T44" fmla="*/ 8573 w 8965002"/>
                  <a:gd name="T45" fmla="*/ 144 h 8673857"/>
                  <a:gd name="T46" fmla="*/ 8969 w 8965002"/>
                  <a:gd name="T47" fmla="*/ 927 h 8673857"/>
                  <a:gd name="T48" fmla="*/ 6492 w 8965002"/>
                  <a:gd name="T49" fmla="*/ 4165 h 8673857"/>
                  <a:gd name="T50" fmla="*/ 6044 w 8965002"/>
                  <a:gd name="T51" fmla="*/ 4378 h 8673857"/>
                  <a:gd name="T52" fmla="*/ 2310 w 8965002"/>
                  <a:gd name="T53" fmla="*/ 4378 h 8673857"/>
                  <a:gd name="T54" fmla="*/ 1203 w 8965002"/>
                  <a:gd name="T55" fmla="*/ 5739 h 8673857"/>
                  <a:gd name="T56" fmla="*/ 1882 w 8965002"/>
                  <a:gd name="T57" fmla="*/ 6522 h 8673857"/>
                  <a:gd name="T58" fmla="*/ 2180 w 8965002"/>
                  <a:gd name="T59" fmla="*/ 6581 h 8673857"/>
                  <a:gd name="T60" fmla="*/ 2180 w 8965002"/>
                  <a:gd name="T61" fmla="*/ 7833 h 8673857"/>
                  <a:gd name="T62" fmla="*/ 56 w 8965002"/>
                  <a:gd name="T63" fmla="*/ 5995 h 8673857"/>
                  <a:gd name="T64" fmla="*/ 68 w 8965002"/>
                  <a:gd name="T65" fmla="*/ 4956 h 8673857"/>
                  <a:gd name="T66" fmla="*/ 2840 w 8965002"/>
                  <a:gd name="T67" fmla="*/ 703 h 8673857"/>
                  <a:gd name="T68" fmla="*/ 3676 w 8965002"/>
                  <a:gd name="T69" fmla="*/ 239 h 8673857"/>
                  <a:gd name="T70" fmla="*/ 6389 w 8965002"/>
                  <a:gd name="T71" fmla="*/ 0 h 867385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8965002" h="8673857">
                    <a:moveTo>
                      <a:pt x="8267042" y="3603669"/>
                    </a:moveTo>
                    <a:cubicBezTo>
                      <a:pt x="8267042" y="3603669"/>
                      <a:pt x="8267042" y="3603669"/>
                      <a:pt x="8503636" y="3603669"/>
                    </a:cubicBezTo>
                    <a:cubicBezTo>
                      <a:pt x="8770275" y="3603669"/>
                      <a:pt x="9115779" y="3885289"/>
                      <a:pt x="8894206" y="4343392"/>
                    </a:cubicBezTo>
                    <a:cubicBezTo>
                      <a:pt x="8894206" y="4343392"/>
                      <a:pt x="8894206" y="4343392"/>
                      <a:pt x="6963891" y="7249712"/>
                    </a:cubicBezTo>
                    <a:cubicBezTo>
                      <a:pt x="6817428" y="7463743"/>
                      <a:pt x="6610877" y="7475008"/>
                      <a:pt x="6509479" y="7475008"/>
                    </a:cubicBezTo>
                    <a:cubicBezTo>
                      <a:pt x="6509479" y="7475008"/>
                      <a:pt x="6509479" y="7475008"/>
                      <a:pt x="5375325" y="7475008"/>
                    </a:cubicBezTo>
                    <a:cubicBezTo>
                      <a:pt x="5375325" y="7475008"/>
                      <a:pt x="5375325" y="7475008"/>
                      <a:pt x="5375325" y="8391212"/>
                    </a:cubicBezTo>
                    <a:cubicBezTo>
                      <a:pt x="5375325" y="8503860"/>
                      <a:pt x="5326504" y="8586469"/>
                      <a:pt x="5225106" y="8639038"/>
                    </a:cubicBezTo>
                    <a:cubicBezTo>
                      <a:pt x="5180040" y="8661567"/>
                      <a:pt x="5131219" y="8672833"/>
                      <a:pt x="5086153" y="8672833"/>
                    </a:cubicBezTo>
                    <a:cubicBezTo>
                      <a:pt x="5026066" y="8672833"/>
                      <a:pt x="4962223" y="8654057"/>
                      <a:pt x="4909646" y="8620263"/>
                    </a:cubicBezTo>
                    <a:cubicBezTo>
                      <a:pt x="4909646" y="8620263"/>
                      <a:pt x="4909646" y="8620263"/>
                      <a:pt x="4027109" y="8023229"/>
                    </a:cubicBezTo>
                    <a:cubicBezTo>
                      <a:pt x="4027109" y="8023229"/>
                      <a:pt x="4027109" y="8023229"/>
                      <a:pt x="3163349" y="8620263"/>
                    </a:cubicBezTo>
                    <a:cubicBezTo>
                      <a:pt x="3069463" y="8684097"/>
                      <a:pt x="2949287" y="8691607"/>
                      <a:pt x="2847889" y="8639038"/>
                    </a:cubicBezTo>
                    <a:cubicBezTo>
                      <a:pt x="2750247" y="8586469"/>
                      <a:pt x="2686404" y="8503860"/>
                      <a:pt x="2686404" y="8391212"/>
                    </a:cubicBezTo>
                    <a:cubicBezTo>
                      <a:pt x="2686404" y="8391212"/>
                      <a:pt x="2686404" y="8391212"/>
                      <a:pt x="2686404" y="6100701"/>
                    </a:cubicBezTo>
                    <a:cubicBezTo>
                      <a:pt x="2686404" y="5559991"/>
                      <a:pt x="2990598" y="5237066"/>
                      <a:pt x="3170860" y="5131928"/>
                    </a:cubicBezTo>
                    <a:cubicBezTo>
                      <a:pt x="3215926" y="5105644"/>
                      <a:pt x="3268503" y="5090624"/>
                      <a:pt x="3324835" y="5090624"/>
                    </a:cubicBezTo>
                    <a:cubicBezTo>
                      <a:pt x="3324835" y="5090624"/>
                      <a:pt x="3324835" y="5090624"/>
                      <a:pt x="5690785" y="5090624"/>
                    </a:cubicBezTo>
                    <a:cubicBezTo>
                      <a:pt x="5371570" y="5406038"/>
                      <a:pt x="5367814" y="5980543"/>
                      <a:pt x="5367814" y="6280938"/>
                    </a:cubicBezTo>
                    <a:cubicBezTo>
                      <a:pt x="5367814" y="6280938"/>
                      <a:pt x="5367814" y="6280938"/>
                      <a:pt x="6227818" y="6280938"/>
                    </a:cubicBezTo>
                    <a:cubicBezTo>
                      <a:pt x="6227818" y="6280938"/>
                      <a:pt x="6227818" y="6280938"/>
                      <a:pt x="8267042" y="3603669"/>
                    </a:cubicBezTo>
                    <a:close/>
                    <a:moveTo>
                      <a:pt x="6109875" y="128"/>
                    </a:moveTo>
                    <a:cubicBezTo>
                      <a:pt x="6829153" y="-2490"/>
                      <a:pt x="7579192" y="34821"/>
                      <a:pt x="8198796" y="137601"/>
                    </a:cubicBezTo>
                    <a:cubicBezTo>
                      <a:pt x="8705745" y="220201"/>
                      <a:pt x="8739542" y="678257"/>
                      <a:pt x="8578069" y="884757"/>
                    </a:cubicBezTo>
                    <a:cubicBezTo>
                      <a:pt x="8578069" y="884757"/>
                      <a:pt x="6234838" y="3955980"/>
                      <a:pt x="6208552" y="3974753"/>
                    </a:cubicBezTo>
                    <a:cubicBezTo>
                      <a:pt x="6107162" y="4098653"/>
                      <a:pt x="5953199" y="4177498"/>
                      <a:pt x="5780461" y="4177498"/>
                    </a:cubicBezTo>
                    <a:cubicBezTo>
                      <a:pt x="5780461" y="4177498"/>
                      <a:pt x="5780461" y="4177498"/>
                      <a:pt x="2209285" y="4177498"/>
                    </a:cubicBezTo>
                    <a:cubicBezTo>
                      <a:pt x="1818747" y="4177498"/>
                      <a:pt x="970076" y="4545444"/>
                      <a:pt x="1150325" y="5476573"/>
                    </a:cubicBezTo>
                    <a:cubicBezTo>
                      <a:pt x="1217918" y="5825746"/>
                      <a:pt x="1465760" y="6103583"/>
                      <a:pt x="1799971" y="6223729"/>
                    </a:cubicBezTo>
                    <a:cubicBezTo>
                      <a:pt x="1875075" y="6253765"/>
                      <a:pt x="2002751" y="6268783"/>
                      <a:pt x="2085365" y="6280047"/>
                    </a:cubicBezTo>
                    <a:cubicBezTo>
                      <a:pt x="2085365" y="6280047"/>
                      <a:pt x="2085365" y="6280047"/>
                      <a:pt x="2085365" y="7473994"/>
                    </a:cubicBezTo>
                    <a:cubicBezTo>
                      <a:pt x="1582171" y="7440203"/>
                      <a:pt x="335451" y="7004675"/>
                      <a:pt x="53813" y="5720619"/>
                    </a:cubicBezTo>
                    <a:cubicBezTo>
                      <a:pt x="-25046" y="5397728"/>
                      <a:pt x="-13780" y="5056063"/>
                      <a:pt x="65078" y="4729417"/>
                    </a:cubicBezTo>
                    <a:cubicBezTo>
                      <a:pt x="282879" y="3283915"/>
                      <a:pt x="2351982" y="944830"/>
                      <a:pt x="2716235" y="670748"/>
                    </a:cubicBezTo>
                    <a:cubicBezTo>
                      <a:pt x="2960321" y="471756"/>
                      <a:pt x="3234449" y="310311"/>
                      <a:pt x="3516088" y="227711"/>
                    </a:cubicBezTo>
                    <a:cubicBezTo>
                      <a:pt x="3797726" y="119767"/>
                      <a:pt x="4911078" y="4491"/>
                      <a:pt x="6109875" y="128"/>
                    </a:cubicBezTo>
                    <a:close/>
                  </a:path>
                </a:pathLst>
              </a:custGeom>
              <a:solidFill>
                <a:srgbClr val="083B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 anchorCtr="1"/>
              <a:lstStyle/>
              <a:p>
                <a:endParaRPr lang="zh-CN" altLang="en-US" dirty="0"/>
              </a:p>
            </p:txBody>
          </p:sp>
        </p:grpSp>
        <p:sp>
          <p:nvSpPr>
            <p:cNvPr id="29727" name="文本框 39">
              <a:extLst>
                <a:ext uri="{FF2B5EF4-FFF2-40B4-BE49-F238E27FC236}">
                  <a16:creationId xmlns:a16="http://schemas.microsoft.com/office/drawing/2014/main" id="{DFBEB4CC-1863-4CBD-A6B4-08CACBE3AE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6244" y="3492524"/>
              <a:ext cx="1107415" cy="461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2400" b="1" dirty="0">
                  <a:solidFill>
                    <a:srgbClr val="4B649F"/>
                  </a:solidFill>
                </a:rPr>
                <a:t>園區生</a:t>
              </a:r>
              <a:endParaRPr lang="zh-CN" altLang="en-US" sz="2400" b="1" dirty="0">
                <a:solidFill>
                  <a:srgbClr val="4B649F"/>
                </a:solidFill>
              </a:endParaRPr>
            </a:p>
          </p:txBody>
        </p:sp>
      </p:grpSp>
      <p:grpSp>
        <p:nvGrpSpPr>
          <p:cNvPr id="29704" name="组合 50">
            <a:extLst>
              <a:ext uri="{FF2B5EF4-FFF2-40B4-BE49-F238E27FC236}">
                <a16:creationId xmlns:a16="http://schemas.microsoft.com/office/drawing/2014/main" id="{7C0B2236-AD04-4AFA-AAD4-6EF6043912F3}"/>
              </a:ext>
            </a:extLst>
          </p:cNvPr>
          <p:cNvGrpSpPr>
            <a:grpSpLocks/>
          </p:cNvGrpSpPr>
          <p:nvPr/>
        </p:nvGrpSpPr>
        <p:grpSpPr bwMode="auto">
          <a:xfrm>
            <a:off x="4178884" y="1407089"/>
            <a:ext cx="1276771" cy="1853904"/>
            <a:chOff x="3343606" y="2101178"/>
            <a:chExt cx="1277954" cy="1852715"/>
          </a:xfrm>
        </p:grpSpPr>
        <p:grpSp>
          <p:nvGrpSpPr>
            <p:cNvPr id="29721" name="组合 35">
              <a:extLst>
                <a:ext uri="{FF2B5EF4-FFF2-40B4-BE49-F238E27FC236}">
                  <a16:creationId xmlns:a16="http://schemas.microsoft.com/office/drawing/2014/main" id="{FE3226A2-22E6-426C-96D2-0922100FE3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43606" y="2101178"/>
              <a:ext cx="1277954" cy="1277954"/>
              <a:chOff x="3209823" y="2234042"/>
              <a:chExt cx="1607262" cy="1607262"/>
            </a:xfrm>
          </p:grpSpPr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E9CB21DD-E1FE-4E30-990B-B8419EA26A36}"/>
                  </a:ext>
                </a:extLst>
              </p:cNvPr>
              <p:cNvSpPr/>
              <p:nvPr/>
            </p:nvSpPr>
            <p:spPr>
              <a:xfrm>
                <a:off x="3209089" y="2234042"/>
                <a:ext cx="1608730" cy="1608206"/>
              </a:xfrm>
              <a:prstGeom prst="ellipse">
                <a:avLst/>
              </a:prstGeom>
              <a:solidFill>
                <a:srgbClr val="4B649F"/>
              </a:solidFill>
              <a:ln w="19050">
                <a:solidFill>
                  <a:srgbClr val="4B64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noProof="1"/>
              </a:p>
            </p:txBody>
          </p:sp>
          <p:sp>
            <p:nvSpPr>
              <p:cNvPr id="31" name="椭圆 30">
                <a:extLst>
                  <a:ext uri="{FF2B5EF4-FFF2-40B4-BE49-F238E27FC236}">
                    <a16:creationId xmlns:a16="http://schemas.microsoft.com/office/drawing/2014/main" id="{5044BDEE-1CF8-44D2-A529-6C4EB3BCE26D}"/>
                  </a:ext>
                </a:extLst>
              </p:cNvPr>
              <p:cNvSpPr/>
              <p:nvPr/>
            </p:nvSpPr>
            <p:spPr>
              <a:xfrm>
                <a:off x="3319003" y="2343782"/>
                <a:ext cx="1388902" cy="1388724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4B64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noProof="1"/>
              </a:p>
            </p:txBody>
          </p:sp>
          <p:sp>
            <p:nvSpPr>
              <p:cNvPr id="24" name="KSO_Shape">
                <a:extLst>
                  <a:ext uri="{FF2B5EF4-FFF2-40B4-BE49-F238E27FC236}">
                    <a16:creationId xmlns:a16="http://schemas.microsoft.com/office/drawing/2014/main" id="{F0EB90B0-EC25-4D6E-867D-67A518222DC8}"/>
                  </a:ext>
                </a:extLst>
              </p:cNvPr>
              <p:cNvSpPr/>
              <p:nvPr/>
            </p:nvSpPr>
            <p:spPr bwMode="auto">
              <a:xfrm>
                <a:off x="3550820" y="2597185"/>
                <a:ext cx="925268" cy="881919"/>
              </a:xfrm>
              <a:custGeom>
                <a:avLst/>
                <a:gdLst>
                  <a:gd name="T0" fmla="*/ 2147483646 w 5871"/>
                  <a:gd name="T1" fmla="*/ 2147483646 h 5585"/>
                  <a:gd name="T2" fmla="*/ 2147483646 w 5871"/>
                  <a:gd name="T3" fmla="*/ 2147483646 h 5585"/>
                  <a:gd name="T4" fmla="*/ 2147483646 w 5871"/>
                  <a:gd name="T5" fmla="*/ 2147483646 h 5585"/>
                  <a:gd name="T6" fmla="*/ 2147483646 w 5871"/>
                  <a:gd name="T7" fmla="*/ 2147483646 h 5585"/>
                  <a:gd name="T8" fmla="*/ 2147483646 w 5871"/>
                  <a:gd name="T9" fmla="*/ 2147483646 h 5585"/>
                  <a:gd name="T10" fmla="*/ 2147483646 w 5871"/>
                  <a:gd name="T11" fmla="*/ 2147483646 h 5585"/>
                  <a:gd name="T12" fmla="*/ 2147483646 w 5871"/>
                  <a:gd name="T13" fmla="*/ 2147483646 h 5585"/>
                  <a:gd name="T14" fmla="*/ 2147483646 w 5871"/>
                  <a:gd name="T15" fmla="*/ 2147483646 h 5585"/>
                  <a:gd name="T16" fmla="*/ 2147483646 w 5871"/>
                  <a:gd name="T17" fmla="*/ 2147483646 h 5585"/>
                  <a:gd name="T18" fmla="*/ 2147483646 w 5871"/>
                  <a:gd name="T19" fmla="*/ 2147483646 h 5585"/>
                  <a:gd name="T20" fmla="*/ 2147483646 w 5871"/>
                  <a:gd name="T21" fmla="*/ 2147483646 h 5585"/>
                  <a:gd name="T22" fmla="*/ 2147483646 w 5871"/>
                  <a:gd name="T23" fmla="*/ 2147483646 h 5585"/>
                  <a:gd name="T24" fmla="*/ 2147483646 w 5871"/>
                  <a:gd name="T25" fmla="*/ 2147483646 h 5585"/>
                  <a:gd name="T26" fmla="*/ 2147483646 w 5871"/>
                  <a:gd name="T27" fmla="*/ 2147483646 h 5585"/>
                  <a:gd name="T28" fmla="*/ 2147483646 w 5871"/>
                  <a:gd name="T29" fmla="*/ 2147483646 h 5585"/>
                  <a:gd name="T30" fmla="*/ 2147483646 w 5871"/>
                  <a:gd name="T31" fmla="*/ 2147483646 h 5585"/>
                  <a:gd name="T32" fmla="*/ 2147483646 w 5871"/>
                  <a:gd name="T33" fmla="*/ 2147483646 h 5585"/>
                  <a:gd name="T34" fmla="*/ 2147483646 w 5871"/>
                  <a:gd name="T35" fmla="*/ 2147483646 h 5585"/>
                  <a:gd name="T36" fmla="*/ 2147483646 w 5871"/>
                  <a:gd name="T37" fmla="*/ 2147483646 h 5585"/>
                  <a:gd name="T38" fmla="*/ 2147483646 w 5871"/>
                  <a:gd name="T39" fmla="*/ 2147483646 h 5585"/>
                  <a:gd name="T40" fmla="*/ 2147483646 w 5871"/>
                  <a:gd name="T41" fmla="*/ 2147483646 h 5585"/>
                  <a:gd name="T42" fmla="*/ 2147483646 w 5871"/>
                  <a:gd name="T43" fmla="*/ 2147483646 h 5585"/>
                  <a:gd name="T44" fmla="*/ 2147483646 w 5871"/>
                  <a:gd name="T45" fmla="*/ 2147483646 h 5585"/>
                  <a:gd name="T46" fmla="*/ 2147483646 w 5871"/>
                  <a:gd name="T47" fmla="*/ 2147483646 h 5585"/>
                  <a:gd name="T48" fmla="*/ 2147483646 w 5871"/>
                  <a:gd name="T49" fmla="*/ 2147483646 h 5585"/>
                  <a:gd name="T50" fmla="*/ 2147483646 w 5871"/>
                  <a:gd name="T51" fmla="*/ 2147483646 h 5585"/>
                  <a:gd name="T52" fmla="*/ 2147483646 w 5871"/>
                  <a:gd name="T53" fmla="*/ 2147483646 h 5585"/>
                  <a:gd name="T54" fmla="*/ 2147483646 w 5871"/>
                  <a:gd name="T55" fmla="*/ 2147483646 h 5585"/>
                  <a:gd name="T56" fmla="*/ 2147483646 w 5871"/>
                  <a:gd name="T57" fmla="*/ 2147483646 h 5585"/>
                  <a:gd name="T58" fmla="*/ 2147483646 w 5871"/>
                  <a:gd name="T59" fmla="*/ 2147483646 h 5585"/>
                  <a:gd name="T60" fmla="*/ 2147483646 w 5871"/>
                  <a:gd name="T61" fmla="*/ 2147483646 h 5585"/>
                  <a:gd name="T62" fmla="*/ 2147483646 w 5871"/>
                  <a:gd name="T63" fmla="*/ 2147483646 h 5585"/>
                  <a:gd name="T64" fmla="*/ 2147483646 w 5871"/>
                  <a:gd name="T65" fmla="*/ 2147483646 h 5585"/>
                  <a:gd name="T66" fmla="*/ 2147483646 w 5871"/>
                  <a:gd name="T67" fmla="*/ 2147483646 h 5585"/>
                  <a:gd name="T68" fmla="*/ 2147483646 w 5871"/>
                  <a:gd name="T69" fmla="*/ 2147483646 h 5585"/>
                  <a:gd name="T70" fmla="*/ 2147483646 w 5871"/>
                  <a:gd name="T71" fmla="*/ 2147483646 h 5585"/>
                  <a:gd name="T72" fmla="*/ 2147483646 w 5871"/>
                  <a:gd name="T73" fmla="*/ 2147483646 h 5585"/>
                  <a:gd name="T74" fmla="*/ 2147483646 w 5871"/>
                  <a:gd name="T75" fmla="*/ 2147483646 h 5585"/>
                  <a:gd name="T76" fmla="*/ 2147483646 w 5871"/>
                  <a:gd name="T77" fmla="*/ 2147483646 h 5585"/>
                  <a:gd name="T78" fmla="*/ 2147483646 w 5871"/>
                  <a:gd name="T79" fmla="*/ 2147483646 h 5585"/>
                  <a:gd name="T80" fmla="*/ 2147483646 w 5871"/>
                  <a:gd name="T81" fmla="*/ 2147483646 h 5585"/>
                  <a:gd name="T82" fmla="*/ 2147483646 w 5871"/>
                  <a:gd name="T83" fmla="*/ 2147483646 h 5585"/>
                  <a:gd name="T84" fmla="*/ 2147483646 w 5871"/>
                  <a:gd name="T85" fmla="*/ 2147483646 h 5585"/>
                  <a:gd name="T86" fmla="*/ 2147483646 w 5871"/>
                  <a:gd name="T87" fmla="*/ 2147483646 h 5585"/>
                  <a:gd name="T88" fmla="*/ 2147483646 w 5871"/>
                  <a:gd name="T89" fmla="*/ 2147483646 h 5585"/>
                  <a:gd name="T90" fmla="*/ 2147483646 w 5871"/>
                  <a:gd name="T91" fmla="*/ 2147483646 h 5585"/>
                  <a:gd name="T92" fmla="*/ 2147483646 w 5871"/>
                  <a:gd name="T93" fmla="*/ 2147483646 h 5585"/>
                  <a:gd name="T94" fmla="*/ 2147483646 w 5871"/>
                  <a:gd name="T95" fmla="*/ 2147483646 h 5585"/>
                  <a:gd name="T96" fmla="*/ 2147483646 w 5871"/>
                  <a:gd name="T97" fmla="*/ 2147483646 h 5585"/>
                  <a:gd name="T98" fmla="*/ 2147483646 w 5871"/>
                  <a:gd name="T99" fmla="*/ 2147483646 h 5585"/>
                  <a:gd name="T100" fmla="*/ 2147483646 w 5871"/>
                  <a:gd name="T101" fmla="*/ 2147483646 h 5585"/>
                  <a:gd name="T102" fmla="*/ 2147483646 w 5871"/>
                  <a:gd name="T103" fmla="*/ 2147483646 h 5585"/>
                  <a:gd name="T104" fmla="*/ 0 w 5871"/>
                  <a:gd name="T105" fmla="*/ 2147483646 h 5585"/>
                  <a:gd name="T106" fmla="*/ 2147483646 w 5871"/>
                  <a:gd name="T107" fmla="*/ 0 h 5585"/>
                  <a:gd name="T108" fmla="*/ 2147483646 w 5871"/>
                  <a:gd name="T109" fmla="*/ 2147483646 h 5585"/>
                  <a:gd name="T110" fmla="*/ 2147483646 w 5871"/>
                  <a:gd name="T111" fmla="*/ 2147483646 h 55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5871" h="5585">
                    <a:moveTo>
                      <a:pt x="774" y="374"/>
                    </a:moveTo>
                    <a:lnTo>
                      <a:pt x="774" y="1910"/>
                    </a:lnTo>
                    <a:lnTo>
                      <a:pt x="5107" y="1910"/>
                    </a:lnTo>
                    <a:lnTo>
                      <a:pt x="5107" y="374"/>
                    </a:lnTo>
                    <a:lnTo>
                      <a:pt x="774" y="374"/>
                    </a:lnTo>
                    <a:close/>
                    <a:moveTo>
                      <a:pt x="1597" y="3265"/>
                    </a:moveTo>
                    <a:lnTo>
                      <a:pt x="1597" y="3265"/>
                    </a:lnTo>
                    <a:lnTo>
                      <a:pt x="1591" y="3265"/>
                    </a:lnTo>
                    <a:lnTo>
                      <a:pt x="1587" y="3265"/>
                    </a:lnTo>
                    <a:lnTo>
                      <a:pt x="1586" y="3265"/>
                    </a:lnTo>
                    <a:lnTo>
                      <a:pt x="1581" y="3265"/>
                    </a:lnTo>
                    <a:lnTo>
                      <a:pt x="1576" y="3265"/>
                    </a:lnTo>
                    <a:lnTo>
                      <a:pt x="1571" y="3265"/>
                    </a:lnTo>
                    <a:lnTo>
                      <a:pt x="1570" y="3265"/>
                    </a:lnTo>
                    <a:lnTo>
                      <a:pt x="1566" y="3265"/>
                    </a:lnTo>
                    <a:lnTo>
                      <a:pt x="1560" y="3265"/>
                    </a:lnTo>
                    <a:lnTo>
                      <a:pt x="1555" y="3265"/>
                    </a:lnTo>
                    <a:lnTo>
                      <a:pt x="1550" y="3265"/>
                    </a:lnTo>
                    <a:lnTo>
                      <a:pt x="1545" y="3265"/>
                    </a:lnTo>
                    <a:lnTo>
                      <a:pt x="1540" y="3265"/>
                    </a:lnTo>
                    <a:lnTo>
                      <a:pt x="1539" y="3265"/>
                    </a:lnTo>
                    <a:lnTo>
                      <a:pt x="1535" y="3265"/>
                    </a:lnTo>
                    <a:lnTo>
                      <a:pt x="1529" y="3265"/>
                    </a:lnTo>
                    <a:lnTo>
                      <a:pt x="1525" y="3265"/>
                    </a:lnTo>
                    <a:lnTo>
                      <a:pt x="1524" y="3265"/>
                    </a:lnTo>
                    <a:lnTo>
                      <a:pt x="1519" y="3265"/>
                    </a:lnTo>
                    <a:lnTo>
                      <a:pt x="1514" y="3265"/>
                    </a:lnTo>
                    <a:lnTo>
                      <a:pt x="1509" y="3265"/>
                    </a:lnTo>
                    <a:lnTo>
                      <a:pt x="1508" y="3265"/>
                    </a:lnTo>
                    <a:lnTo>
                      <a:pt x="1504" y="3265"/>
                    </a:lnTo>
                    <a:lnTo>
                      <a:pt x="1498" y="3265"/>
                    </a:lnTo>
                    <a:lnTo>
                      <a:pt x="1494" y="3265"/>
                    </a:lnTo>
                    <a:lnTo>
                      <a:pt x="1493" y="3265"/>
                    </a:lnTo>
                    <a:lnTo>
                      <a:pt x="1488" y="3265"/>
                    </a:lnTo>
                    <a:lnTo>
                      <a:pt x="1483" y="3265"/>
                    </a:lnTo>
                    <a:lnTo>
                      <a:pt x="1478" y="3265"/>
                    </a:lnTo>
                    <a:lnTo>
                      <a:pt x="1477" y="3265"/>
                    </a:lnTo>
                    <a:lnTo>
                      <a:pt x="1473" y="3265"/>
                    </a:lnTo>
                    <a:lnTo>
                      <a:pt x="1467" y="3265"/>
                    </a:lnTo>
                    <a:lnTo>
                      <a:pt x="1463" y="3265"/>
                    </a:lnTo>
                    <a:lnTo>
                      <a:pt x="1462" y="3265"/>
                    </a:lnTo>
                    <a:lnTo>
                      <a:pt x="1457" y="3265"/>
                    </a:lnTo>
                    <a:lnTo>
                      <a:pt x="1452" y="3265"/>
                    </a:lnTo>
                    <a:lnTo>
                      <a:pt x="1446" y="3265"/>
                    </a:lnTo>
                    <a:lnTo>
                      <a:pt x="1442" y="3265"/>
                    </a:lnTo>
                    <a:lnTo>
                      <a:pt x="1266" y="3265"/>
                    </a:lnTo>
                    <a:lnTo>
                      <a:pt x="1345" y="3830"/>
                    </a:lnTo>
                    <a:lnTo>
                      <a:pt x="1294" y="3911"/>
                    </a:lnTo>
                    <a:lnTo>
                      <a:pt x="1345" y="3977"/>
                    </a:lnTo>
                    <a:lnTo>
                      <a:pt x="1117" y="4116"/>
                    </a:lnTo>
                    <a:lnTo>
                      <a:pt x="1112" y="4144"/>
                    </a:lnTo>
                    <a:lnTo>
                      <a:pt x="1106" y="4173"/>
                    </a:lnTo>
                    <a:lnTo>
                      <a:pt x="1103" y="4201"/>
                    </a:lnTo>
                    <a:lnTo>
                      <a:pt x="1099" y="4228"/>
                    </a:lnTo>
                    <a:lnTo>
                      <a:pt x="1097" y="4255"/>
                    </a:lnTo>
                    <a:lnTo>
                      <a:pt x="1096" y="4281"/>
                    </a:lnTo>
                    <a:lnTo>
                      <a:pt x="1096" y="4308"/>
                    </a:lnTo>
                    <a:lnTo>
                      <a:pt x="1096" y="4333"/>
                    </a:lnTo>
                    <a:lnTo>
                      <a:pt x="1097" y="4359"/>
                    </a:lnTo>
                    <a:lnTo>
                      <a:pt x="1098" y="4383"/>
                    </a:lnTo>
                    <a:lnTo>
                      <a:pt x="1100" y="4407"/>
                    </a:lnTo>
                    <a:lnTo>
                      <a:pt x="1104" y="4432"/>
                    </a:lnTo>
                    <a:lnTo>
                      <a:pt x="1112" y="4478"/>
                    </a:lnTo>
                    <a:lnTo>
                      <a:pt x="1121" y="4523"/>
                    </a:lnTo>
                    <a:lnTo>
                      <a:pt x="1133" y="4568"/>
                    </a:lnTo>
                    <a:lnTo>
                      <a:pt x="1147" y="4611"/>
                    </a:lnTo>
                    <a:lnTo>
                      <a:pt x="1162" y="4653"/>
                    </a:lnTo>
                    <a:lnTo>
                      <a:pt x="1179" y="4694"/>
                    </a:lnTo>
                    <a:lnTo>
                      <a:pt x="1198" y="4733"/>
                    </a:lnTo>
                    <a:lnTo>
                      <a:pt x="1218" y="4772"/>
                    </a:lnTo>
                    <a:lnTo>
                      <a:pt x="1238" y="4812"/>
                    </a:lnTo>
                    <a:lnTo>
                      <a:pt x="1259" y="4849"/>
                    </a:lnTo>
                    <a:lnTo>
                      <a:pt x="774" y="4849"/>
                    </a:lnTo>
                    <a:lnTo>
                      <a:pt x="774" y="2135"/>
                    </a:lnTo>
                    <a:lnTo>
                      <a:pt x="2185" y="2135"/>
                    </a:lnTo>
                    <a:lnTo>
                      <a:pt x="2185" y="4849"/>
                    </a:lnTo>
                    <a:lnTo>
                      <a:pt x="1780" y="4849"/>
                    </a:lnTo>
                    <a:lnTo>
                      <a:pt x="1801" y="4812"/>
                    </a:lnTo>
                    <a:lnTo>
                      <a:pt x="1821" y="4772"/>
                    </a:lnTo>
                    <a:lnTo>
                      <a:pt x="1841" y="4733"/>
                    </a:lnTo>
                    <a:lnTo>
                      <a:pt x="1859" y="4694"/>
                    </a:lnTo>
                    <a:lnTo>
                      <a:pt x="1876" y="4653"/>
                    </a:lnTo>
                    <a:lnTo>
                      <a:pt x="1892" y="4611"/>
                    </a:lnTo>
                    <a:lnTo>
                      <a:pt x="1905" y="4568"/>
                    </a:lnTo>
                    <a:lnTo>
                      <a:pt x="1917" y="4523"/>
                    </a:lnTo>
                    <a:lnTo>
                      <a:pt x="1927" y="4478"/>
                    </a:lnTo>
                    <a:lnTo>
                      <a:pt x="1935" y="4432"/>
                    </a:lnTo>
                    <a:lnTo>
                      <a:pt x="1938" y="4407"/>
                    </a:lnTo>
                    <a:lnTo>
                      <a:pt x="1941" y="4383"/>
                    </a:lnTo>
                    <a:lnTo>
                      <a:pt x="1942" y="4359"/>
                    </a:lnTo>
                    <a:lnTo>
                      <a:pt x="1943" y="4333"/>
                    </a:lnTo>
                    <a:lnTo>
                      <a:pt x="1943" y="4308"/>
                    </a:lnTo>
                    <a:lnTo>
                      <a:pt x="1942" y="4281"/>
                    </a:lnTo>
                    <a:lnTo>
                      <a:pt x="1941" y="4255"/>
                    </a:lnTo>
                    <a:lnTo>
                      <a:pt x="1938" y="4228"/>
                    </a:lnTo>
                    <a:lnTo>
                      <a:pt x="1936" y="4201"/>
                    </a:lnTo>
                    <a:lnTo>
                      <a:pt x="1932" y="4173"/>
                    </a:lnTo>
                    <a:lnTo>
                      <a:pt x="1927" y="4144"/>
                    </a:lnTo>
                    <a:lnTo>
                      <a:pt x="1922" y="4116"/>
                    </a:lnTo>
                    <a:lnTo>
                      <a:pt x="1694" y="3977"/>
                    </a:lnTo>
                    <a:lnTo>
                      <a:pt x="1745" y="3911"/>
                    </a:lnTo>
                    <a:lnTo>
                      <a:pt x="1694" y="3830"/>
                    </a:lnTo>
                    <a:lnTo>
                      <a:pt x="1771" y="3265"/>
                    </a:lnTo>
                    <a:lnTo>
                      <a:pt x="1597" y="3265"/>
                    </a:lnTo>
                    <a:close/>
                    <a:moveTo>
                      <a:pt x="4819" y="863"/>
                    </a:moveTo>
                    <a:lnTo>
                      <a:pt x="4819" y="1057"/>
                    </a:lnTo>
                    <a:lnTo>
                      <a:pt x="3585" y="1057"/>
                    </a:lnTo>
                    <a:lnTo>
                      <a:pt x="3585" y="863"/>
                    </a:lnTo>
                    <a:lnTo>
                      <a:pt x="4819" y="863"/>
                    </a:lnTo>
                    <a:close/>
                    <a:moveTo>
                      <a:pt x="5002" y="1108"/>
                    </a:moveTo>
                    <a:lnTo>
                      <a:pt x="5002" y="1379"/>
                    </a:lnTo>
                    <a:lnTo>
                      <a:pt x="3769" y="1379"/>
                    </a:lnTo>
                    <a:lnTo>
                      <a:pt x="3769" y="1108"/>
                    </a:lnTo>
                    <a:lnTo>
                      <a:pt x="5002" y="1108"/>
                    </a:lnTo>
                    <a:close/>
                    <a:moveTo>
                      <a:pt x="4891" y="1429"/>
                    </a:moveTo>
                    <a:lnTo>
                      <a:pt x="4891" y="1623"/>
                    </a:lnTo>
                    <a:lnTo>
                      <a:pt x="3657" y="1623"/>
                    </a:lnTo>
                    <a:lnTo>
                      <a:pt x="3657" y="1429"/>
                    </a:lnTo>
                    <a:lnTo>
                      <a:pt x="4891" y="1429"/>
                    </a:lnTo>
                    <a:close/>
                    <a:moveTo>
                      <a:pt x="4977" y="1659"/>
                    </a:moveTo>
                    <a:lnTo>
                      <a:pt x="4977" y="1853"/>
                    </a:lnTo>
                    <a:lnTo>
                      <a:pt x="3743" y="1853"/>
                    </a:lnTo>
                    <a:lnTo>
                      <a:pt x="3743" y="1659"/>
                    </a:lnTo>
                    <a:lnTo>
                      <a:pt x="4977" y="1659"/>
                    </a:lnTo>
                    <a:close/>
                    <a:moveTo>
                      <a:pt x="1643" y="596"/>
                    </a:moveTo>
                    <a:lnTo>
                      <a:pt x="1833" y="561"/>
                    </a:lnTo>
                    <a:lnTo>
                      <a:pt x="2061" y="1773"/>
                    </a:lnTo>
                    <a:lnTo>
                      <a:pt x="1871" y="1809"/>
                    </a:lnTo>
                    <a:lnTo>
                      <a:pt x="1643" y="596"/>
                    </a:lnTo>
                    <a:close/>
                    <a:moveTo>
                      <a:pt x="1388" y="596"/>
                    </a:moveTo>
                    <a:lnTo>
                      <a:pt x="1579" y="561"/>
                    </a:lnTo>
                    <a:lnTo>
                      <a:pt x="1807" y="1773"/>
                    </a:lnTo>
                    <a:lnTo>
                      <a:pt x="1616" y="1809"/>
                    </a:lnTo>
                    <a:lnTo>
                      <a:pt x="1388" y="596"/>
                    </a:lnTo>
                    <a:close/>
                    <a:moveTo>
                      <a:pt x="1134" y="596"/>
                    </a:moveTo>
                    <a:lnTo>
                      <a:pt x="1324" y="561"/>
                    </a:lnTo>
                    <a:lnTo>
                      <a:pt x="1551" y="1773"/>
                    </a:lnTo>
                    <a:lnTo>
                      <a:pt x="1361" y="1809"/>
                    </a:lnTo>
                    <a:lnTo>
                      <a:pt x="1134" y="596"/>
                    </a:lnTo>
                    <a:close/>
                    <a:moveTo>
                      <a:pt x="884" y="568"/>
                    </a:moveTo>
                    <a:lnTo>
                      <a:pt x="1077" y="568"/>
                    </a:lnTo>
                    <a:lnTo>
                      <a:pt x="1077" y="1802"/>
                    </a:lnTo>
                    <a:lnTo>
                      <a:pt x="884" y="1802"/>
                    </a:lnTo>
                    <a:lnTo>
                      <a:pt x="884" y="568"/>
                    </a:lnTo>
                    <a:close/>
                    <a:moveTo>
                      <a:pt x="3540" y="2418"/>
                    </a:moveTo>
                    <a:lnTo>
                      <a:pt x="3807" y="2354"/>
                    </a:lnTo>
                    <a:lnTo>
                      <a:pt x="4033" y="3306"/>
                    </a:lnTo>
                    <a:lnTo>
                      <a:pt x="3765" y="3369"/>
                    </a:lnTo>
                    <a:lnTo>
                      <a:pt x="3540" y="2418"/>
                    </a:lnTo>
                    <a:close/>
                    <a:moveTo>
                      <a:pt x="3622" y="2531"/>
                    </a:moveTo>
                    <a:lnTo>
                      <a:pt x="3639" y="2606"/>
                    </a:lnTo>
                    <a:lnTo>
                      <a:pt x="3791" y="2570"/>
                    </a:lnTo>
                    <a:lnTo>
                      <a:pt x="3773" y="2496"/>
                    </a:lnTo>
                    <a:lnTo>
                      <a:pt x="3622" y="2531"/>
                    </a:lnTo>
                    <a:close/>
                    <a:moveTo>
                      <a:pt x="3739" y="3028"/>
                    </a:moveTo>
                    <a:lnTo>
                      <a:pt x="3776" y="3184"/>
                    </a:lnTo>
                    <a:lnTo>
                      <a:pt x="3928" y="3148"/>
                    </a:lnTo>
                    <a:lnTo>
                      <a:pt x="3890" y="2991"/>
                    </a:lnTo>
                    <a:lnTo>
                      <a:pt x="3739" y="3028"/>
                    </a:lnTo>
                    <a:close/>
                    <a:moveTo>
                      <a:pt x="3193" y="2418"/>
                    </a:moveTo>
                    <a:lnTo>
                      <a:pt x="3418" y="3369"/>
                    </a:lnTo>
                    <a:lnTo>
                      <a:pt x="3687" y="3306"/>
                    </a:lnTo>
                    <a:lnTo>
                      <a:pt x="3461" y="2354"/>
                    </a:lnTo>
                    <a:lnTo>
                      <a:pt x="3193" y="2418"/>
                    </a:lnTo>
                    <a:close/>
                    <a:moveTo>
                      <a:pt x="3276" y="2531"/>
                    </a:moveTo>
                    <a:lnTo>
                      <a:pt x="3426" y="2496"/>
                    </a:lnTo>
                    <a:lnTo>
                      <a:pt x="3444" y="2570"/>
                    </a:lnTo>
                    <a:lnTo>
                      <a:pt x="3292" y="2606"/>
                    </a:lnTo>
                    <a:lnTo>
                      <a:pt x="3276" y="2531"/>
                    </a:lnTo>
                    <a:close/>
                    <a:moveTo>
                      <a:pt x="3393" y="3028"/>
                    </a:moveTo>
                    <a:lnTo>
                      <a:pt x="3429" y="3184"/>
                    </a:lnTo>
                    <a:lnTo>
                      <a:pt x="3581" y="3148"/>
                    </a:lnTo>
                    <a:lnTo>
                      <a:pt x="3544" y="2991"/>
                    </a:lnTo>
                    <a:lnTo>
                      <a:pt x="3393" y="3028"/>
                    </a:lnTo>
                    <a:close/>
                    <a:moveTo>
                      <a:pt x="2841" y="2418"/>
                    </a:moveTo>
                    <a:lnTo>
                      <a:pt x="3109" y="2354"/>
                    </a:lnTo>
                    <a:lnTo>
                      <a:pt x="3335" y="3306"/>
                    </a:lnTo>
                    <a:lnTo>
                      <a:pt x="3067" y="3369"/>
                    </a:lnTo>
                    <a:lnTo>
                      <a:pt x="2841" y="2418"/>
                    </a:lnTo>
                    <a:close/>
                    <a:moveTo>
                      <a:pt x="2923" y="2531"/>
                    </a:moveTo>
                    <a:lnTo>
                      <a:pt x="2941" y="2606"/>
                    </a:lnTo>
                    <a:lnTo>
                      <a:pt x="3092" y="2570"/>
                    </a:lnTo>
                    <a:lnTo>
                      <a:pt x="3075" y="2496"/>
                    </a:lnTo>
                    <a:lnTo>
                      <a:pt x="2923" y="2531"/>
                    </a:lnTo>
                    <a:close/>
                    <a:moveTo>
                      <a:pt x="3041" y="3028"/>
                    </a:moveTo>
                    <a:lnTo>
                      <a:pt x="3192" y="2991"/>
                    </a:lnTo>
                    <a:lnTo>
                      <a:pt x="3229" y="3148"/>
                    </a:lnTo>
                    <a:lnTo>
                      <a:pt x="3078" y="3184"/>
                    </a:lnTo>
                    <a:lnTo>
                      <a:pt x="3041" y="3028"/>
                    </a:lnTo>
                    <a:close/>
                    <a:moveTo>
                      <a:pt x="2553" y="2372"/>
                    </a:moveTo>
                    <a:lnTo>
                      <a:pt x="2828" y="2372"/>
                    </a:lnTo>
                    <a:lnTo>
                      <a:pt x="2828" y="3352"/>
                    </a:lnTo>
                    <a:lnTo>
                      <a:pt x="2553" y="3352"/>
                    </a:lnTo>
                    <a:lnTo>
                      <a:pt x="2553" y="2372"/>
                    </a:lnTo>
                    <a:close/>
                    <a:moveTo>
                      <a:pt x="2606" y="2503"/>
                    </a:moveTo>
                    <a:lnTo>
                      <a:pt x="2606" y="2579"/>
                    </a:lnTo>
                    <a:lnTo>
                      <a:pt x="2762" y="2579"/>
                    </a:lnTo>
                    <a:lnTo>
                      <a:pt x="2762" y="2503"/>
                    </a:lnTo>
                    <a:lnTo>
                      <a:pt x="2606" y="2503"/>
                    </a:lnTo>
                    <a:close/>
                    <a:moveTo>
                      <a:pt x="2606" y="3012"/>
                    </a:moveTo>
                    <a:lnTo>
                      <a:pt x="2606" y="3173"/>
                    </a:lnTo>
                    <a:lnTo>
                      <a:pt x="2762" y="3173"/>
                    </a:lnTo>
                    <a:lnTo>
                      <a:pt x="2762" y="3012"/>
                    </a:lnTo>
                    <a:lnTo>
                      <a:pt x="2606" y="3012"/>
                    </a:lnTo>
                    <a:close/>
                    <a:moveTo>
                      <a:pt x="5555" y="151"/>
                    </a:moveTo>
                    <a:lnTo>
                      <a:pt x="5555" y="374"/>
                    </a:lnTo>
                    <a:lnTo>
                      <a:pt x="5555" y="4849"/>
                    </a:lnTo>
                    <a:lnTo>
                      <a:pt x="5871" y="4849"/>
                    </a:lnTo>
                    <a:lnTo>
                      <a:pt x="5871" y="5585"/>
                    </a:lnTo>
                    <a:lnTo>
                      <a:pt x="0" y="5585"/>
                    </a:lnTo>
                    <a:lnTo>
                      <a:pt x="0" y="4849"/>
                    </a:lnTo>
                    <a:lnTo>
                      <a:pt x="326" y="4849"/>
                    </a:lnTo>
                    <a:lnTo>
                      <a:pt x="326" y="374"/>
                    </a:lnTo>
                    <a:lnTo>
                      <a:pt x="326" y="151"/>
                    </a:lnTo>
                    <a:lnTo>
                      <a:pt x="326" y="0"/>
                    </a:lnTo>
                    <a:lnTo>
                      <a:pt x="5555" y="0"/>
                    </a:lnTo>
                    <a:lnTo>
                      <a:pt x="5555" y="151"/>
                    </a:lnTo>
                    <a:close/>
                    <a:moveTo>
                      <a:pt x="2409" y="2135"/>
                    </a:moveTo>
                    <a:lnTo>
                      <a:pt x="2409" y="3385"/>
                    </a:lnTo>
                    <a:lnTo>
                      <a:pt x="5107" y="3385"/>
                    </a:lnTo>
                    <a:lnTo>
                      <a:pt x="5107" y="2135"/>
                    </a:lnTo>
                    <a:lnTo>
                      <a:pt x="2409" y="2135"/>
                    </a:lnTo>
                    <a:close/>
                    <a:moveTo>
                      <a:pt x="2409" y="3609"/>
                    </a:moveTo>
                    <a:lnTo>
                      <a:pt x="2409" y="4849"/>
                    </a:lnTo>
                    <a:lnTo>
                      <a:pt x="5107" y="4849"/>
                    </a:lnTo>
                    <a:lnTo>
                      <a:pt x="5107" y="3609"/>
                    </a:lnTo>
                    <a:lnTo>
                      <a:pt x="2409" y="3609"/>
                    </a:lnTo>
                    <a:close/>
                  </a:path>
                </a:pathLst>
              </a:custGeom>
              <a:solidFill>
                <a:srgbClr val="043B70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noProof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9722" name="文本框 40">
              <a:extLst>
                <a:ext uri="{FF2B5EF4-FFF2-40B4-BE49-F238E27FC236}">
                  <a16:creationId xmlns:a16="http://schemas.microsoft.com/office/drawing/2014/main" id="{41EC028C-124B-4A78-B8FA-E29D6F9C85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1681" y="3492524"/>
              <a:ext cx="1109022" cy="461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2400" b="1" dirty="0">
                  <a:solidFill>
                    <a:srgbClr val="4B649F"/>
                  </a:solidFill>
                </a:rPr>
                <a:t>社區生</a:t>
              </a:r>
              <a:endParaRPr lang="zh-CN" altLang="en-US" sz="2400" b="1" dirty="0">
                <a:solidFill>
                  <a:srgbClr val="4B649F"/>
                </a:solidFill>
              </a:endParaRPr>
            </a:p>
          </p:txBody>
        </p:sp>
      </p:grpSp>
      <p:grpSp>
        <p:nvGrpSpPr>
          <p:cNvPr id="29705" name="组合 51">
            <a:extLst>
              <a:ext uri="{FF2B5EF4-FFF2-40B4-BE49-F238E27FC236}">
                <a16:creationId xmlns:a16="http://schemas.microsoft.com/office/drawing/2014/main" id="{387E950B-1B51-4472-8EE1-C00D3A10B0AF}"/>
              </a:ext>
            </a:extLst>
          </p:cNvPr>
          <p:cNvGrpSpPr>
            <a:grpSpLocks/>
          </p:cNvGrpSpPr>
          <p:nvPr/>
        </p:nvGrpSpPr>
        <p:grpSpPr bwMode="auto">
          <a:xfrm>
            <a:off x="6658633" y="1407089"/>
            <a:ext cx="1278204" cy="1853904"/>
            <a:chOff x="5421944" y="2101178"/>
            <a:chExt cx="1277954" cy="1852715"/>
          </a:xfrm>
        </p:grpSpPr>
        <p:grpSp>
          <p:nvGrpSpPr>
            <p:cNvPr id="29716" name="组合 36">
              <a:extLst>
                <a:ext uri="{FF2B5EF4-FFF2-40B4-BE49-F238E27FC236}">
                  <a16:creationId xmlns:a16="http://schemas.microsoft.com/office/drawing/2014/main" id="{DD2FD971-2C96-4B64-B92E-F203BDED7F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21944" y="2101178"/>
              <a:ext cx="1277954" cy="1277954"/>
              <a:chOff x="5288161" y="2234042"/>
              <a:chExt cx="1607262" cy="1607262"/>
            </a:xfrm>
          </p:grpSpPr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6EA2ED45-EAF2-4041-8E98-42757C43612F}"/>
                  </a:ext>
                </a:extLst>
              </p:cNvPr>
              <p:cNvSpPr/>
              <p:nvPr/>
            </p:nvSpPr>
            <p:spPr>
              <a:xfrm>
                <a:off x="5287330" y="2234042"/>
                <a:ext cx="1608922" cy="1608206"/>
              </a:xfrm>
              <a:prstGeom prst="ellipse">
                <a:avLst/>
              </a:prstGeom>
              <a:solidFill>
                <a:srgbClr val="4B649F"/>
              </a:solidFill>
              <a:ln w="19050">
                <a:solidFill>
                  <a:srgbClr val="4B64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noProof="1"/>
              </a:p>
            </p:txBody>
          </p:sp>
          <p:sp>
            <p:nvSpPr>
              <p:cNvPr id="32" name="椭圆 31">
                <a:extLst>
                  <a:ext uri="{FF2B5EF4-FFF2-40B4-BE49-F238E27FC236}">
                    <a16:creationId xmlns:a16="http://schemas.microsoft.com/office/drawing/2014/main" id="{4069A5F7-9583-42C7-AD4F-95984F4BA8F2}"/>
                  </a:ext>
                </a:extLst>
              </p:cNvPr>
              <p:cNvSpPr/>
              <p:nvPr/>
            </p:nvSpPr>
            <p:spPr>
              <a:xfrm>
                <a:off x="5397120" y="2335801"/>
                <a:ext cx="1389342" cy="1388724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4B64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noProof="1"/>
              </a:p>
            </p:txBody>
          </p:sp>
          <p:sp>
            <p:nvSpPr>
              <p:cNvPr id="29720" name="KSO_Shape">
                <a:extLst>
                  <a:ext uri="{FF2B5EF4-FFF2-40B4-BE49-F238E27FC236}">
                    <a16:creationId xmlns:a16="http://schemas.microsoft.com/office/drawing/2014/main" id="{6C190942-6511-4C84-BAAB-AB38D3D707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47153" y="2697761"/>
                <a:ext cx="1089278" cy="662788"/>
              </a:xfrm>
              <a:custGeom>
                <a:avLst/>
                <a:gdLst>
                  <a:gd name="T0" fmla="*/ 2147483646 w 3931"/>
                  <a:gd name="T1" fmla="*/ 2147483646 h 2392"/>
                  <a:gd name="T2" fmla="*/ 2147483646 w 3931"/>
                  <a:gd name="T3" fmla="*/ 2147483646 h 2392"/>
                  <a:gd name="T4" fmla="*/ 2147483646 w 3931"/>
                  <a:gd name="T5" fmla="*/ 2147483646 h 2392"/>
                  <a:gd name="T6" fmla="*/ 2147483646 w 3931"/>
                  <a:gd name="T7" fmla="*/ 2147483646 h 2392"/>
                  <a:gd name="T8" fmla="*/ 2147483646 w 3931"/>
                  <a:gd name="T9" fmla="*/ 2147483646 h 2392"/>
                  <a:gd name="T10" fmla="*/ 2147483646 w 3931"/>
                  <a:gd name="T11" fmla="*/ 2147483646 h 2392"/>
                  <a:gd name="T12" fmla="*/ 2147483646 w 3931"/>
                  <a:gd name="T13" fmla="*/ 2147483646 h 2392"/>
                  <a:gd name="T14" fmla="*/ 2147483646 w 3931"/>
                  <a:gd name="T15" fmla="*/ 2147483646 h 2392"/>
                  <a:gd name="T16" fmla="*/ 2147483646 w 3931"/>
                  <a:gd name="T17" fmla="*/ 2147483646 h 2392"/>
                  <a:gd name="T18" fmla="*/ 2147483646 w 3931"/>
                  <a:gd name="T19" fmla="*/ 2147483646 h 2392"/>
                  <a:gd name="T20" fmla="*/ 2147483646 w 3931"/>
                  <a:gd name="T21" fmla="*/ 2147483646 h 2392"/>
                  <a:gd name="T22" fmla="*/ 2147483646 w 3931"/>
                  <a:gd name="T23" fmla="*/ 2147483646 h 2392"/>
                  <a:gd name="T24" fmla="*/ 2147483646 w 3931"/>
                  <a:gd name="T25" fmla="*/ 2147483646 h 2392"/>
                  <a:gd name="T26" fmla="*/ 0 w 3931"/>
                  <a:gd name="T27" fmla="*/ 2147483646 h 2392"/>
                  <a:gd name="T28" fmla="*/ 2147483646 w 3931"/>
                  <a:gd name="T29" fmla="*/ 0 h 2392"/>
                  <a:gd name="T30" fmla="*/ 2147483646 w 3931"/>
                  <a:gd name="T31" fmla="*/ 2147483646 h 2392"/>
                  <a:gd name="T32" fmla="*/ 2147483646 w 3931"/>
                  <a:gd name="T33" fmla="*/ 2147483646 h 2392"/>
                  <a:gd name="T34" fmla="*/ 2147483646 w 3931"/>
                  <a:gd name="T35" fmla="*/ 2147483646 h 2392"/>
                  <a:gd name="T36" fmla="*/ 2147483646 w 3931"/>
                  <a:gd name="T37" fmla="*/ 2147483646 h 2392"/>
                  <a:gd name="T38" fmla="*/ 2147483646 w 3931"/>
                  <a:gd name="T39" fmla="*/ 2147483646 h 2392"/>
                  <a:gd name="T40" fmla="*/ 2147483646 w 3931"/>
                  <a:gd name="T41" fmla="*/ 2147483646 h 2392"/>
                  <a:gd name="T42" fmla="*/ 2147483646 w 3931"/>
                  <a:gd name="T43" fmla="*/ 2147483646 h 2392"/>
                  <a:gd name="T44" fmla="*/ 2147483646 w 3931"/>
                  <a:gd name="T45" fmla="*/ 2147483646 h 2392"/>
                  <a:gd name="T46" fmla="*/ 2147483646 w 3931"/>
                  <a:gd name="T47" fmla="*/ 2147483646 h 2392"/>
                  <a:gd name="T48" fmla="*/ 2147483646 w 3931"/>
                  <a:gd name="T49" fmla="*/ 2147483646 h 2392"/>
                  <a:gd name="T50" fmla="*/ 2147483646 w 3931"/>
                  <a:gd name="T51" fmla="*/ 2147483646 h 2392"/>
                  <a:gd name="T52" fmla="*/ 2147483646 w 3931"/>
                  <a:gd name="T53" fmla="*/ 2147483646 h 2392"/>
                  <a:gd name="T54" fmla="*/ 2147483646 w 3931"/>
                  <a:gd name="T55" fmla="*/ 2147483646 h 2392"/>
                  <a:gd name="T56" fmla="*/ 2147483646 w 3931"/>
                  <a:gd name="T57" fmla="*/ 2147483646 h 239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931" h="2392">
                    <a:moveTo>
                      <a:pt x="3046" y="1287"/>
                    </a:moveTo>
                    <a:cubicBezTo>
                      <a:pt x="3046" y="1287"/>
                      <a:pt x="2618" y="850"/>
                      <a:pt x="2027" y="850"/>
                    </a:cubicBezTo>
                    <a:cubicBezTo>
                      <a:pt x="1450" y="850"/>
                      <a:pt x="880" y="1287"/>
                      <a:pt x="880" y="1287"/>
                    </a:cubicBezTo>
                    <a:cubicBezTo>
                      <a:pt x="560" y="1154"/>
                      <a:pt x="560" y="1154"/>
                      <a:pt x="560" y="1154"/>
                    </a:cubicBezTo>
                    <a:cubicBezTo>
                      <a:pt x="560" y="1546"/>
                      <a:pt x="560" y="1546"/>
                      <a:pt x="560" y="1546"/>
                    </a:cubicBezTo>
                    <a:cubicBezTo>
                      <a:pt x="610" y="1563"/>
                      <a:pt x="647" y="1610"/>
                      <a:pt x="647" y="1666"/>
                    </a:cubicBezTo>
                    <a:cubicBezTo>
                      <a:pt x="647" y="1723"/>
                      <a:pt x="609" y="1769"/>
                      <a:pt x="558" y="1786"/>
                    </a:cubicBezTo>
                    <a:cubicBezTo>
                      <a:pt x="653" y="2208"/>
                      <a:pt x="653" y="2208"/>
                      <a:pt x="653" y="2208"/>
                    </a:cubicBezTo>
                    <a:cubicBezTo>
                      <a:pt x="373" y="2208"/>
                      <a:pt x="373" y="2208"/>
                      <a:pt x="373" y="2208"/>
                    </a:cubicBezTo>
                    <a:cubicBezTo>
                      <a:pt x="469" y="1784"/>
                      <a:pt x="469" y="1784"/>
                      <a:pt x="469" y="1784"/>
                    </a:cubicBezTo>
                    <a:cubicBezTo>
                      <a:pt x="423" y="1764"/>
                      <a:pt x="391" y="1719"/>
                      <a:pt x="391" y="1666"/>
                    </a:cubicBezTo>
                    <a:cubicBezTo>
                      <a:pt x="391" y="1614"/>
                      <a:pt x="422" y="1570"/>
                      <a:pt x="466" y="1549"/>
                    </a:cubicBezTo>
                    <a:cubicBezTo>
                      <a:pt x="466" y="1115"/>
                      <a:pt x="466" y="1115"/>
                      <a:pt x="466" y="1115"/>
                    </a:cubicBezTo>
                    <a:cubicBezTo>
                      <a:pt x="0" y="920"/>
                      <a:pt x="0" y="920"/>
                      <a:pt x="0" y="920"/>
                    </a:cubicBezTo>
                    <a:cubicBezTo>
                      <a:pt x="2050" y="0"/>
                      <a:pt x="2050" y="0"/>
                      <a:pt x="2050" y="0"/>
                    </a:cubicBezTo>
                    <a:cubicBezTo>
                      <a:pt x="3931" y="932"/>
                      <a:pt x="3931" y="932"/>
                      <a:pt x="3931" y="932"/>
                    </a:cubicBezTo>
                    <a:lnTo>
                      <a:pt x="3046" y="1287"/>
                    </a:lnTo>
                    <a:close/>
                    <a:moveTo>
                      <a:pt x="2004" y="1072"/>
                    </a:moveTo>
                    <a:cubicBezTo>
                      <a:pt x="2598" y="1072"/>
                      <a:pt x="2929" y="1386"/>
                      <a:pt x="2929" y="1386"/>
                    </a:cubicBezTo>
                    <a:cubicBezTo>
                      <a:pt x="2929" y="2147"/>
                      <a:pt x="2929" y="2147"/>
                      <a:pt x="2929" y="2147"/>
                    </a:cubicBezTo>
                    <a:cubicBezTo>
                      <a:pt x="2929" y="2147"/>
                      <a:pt x="2586" y="2392"/>
                      <a:pt x="1957" y="2392"/>
                    </a:cubicBezTo>
                    <a:cubicBezTo>
                      <a:pt x="1328" y="2392"/>
                      <a:pt x="1099" y="2147"/>
                      <a:pt x="1099" y="2147"/>
                    </a:cubicBezTo>
                    <a:cubicBezTo>
                      <a:pt x="1099" y="1386"/>
                      <a:pt x="1099" y="1386"/>
                      <a:pt x="1099" y="1386"/>
                    </a:cubicBezTo>
                    <a:cubicBezTo>
                      <a:pt x="1099" y="1386"/>
                      <a:pt x="1410" y="1072"/>
                      <a:pt x="2004" y="1072"/>
                    </a:cubicBezTo>
                    <a:close/>
                    <a:moveTo>
                      <a:pt x="1992" y="2252"/>
                    </a:moveTo>
                    <a:cubicBezTo>
                      <a:pt x="2404" y="2252"/>
                      <a:pt x="2738" y="2168"/>
                      <a:pt x="2738" y="2066"/>
                    </a:cubicBezTo>
                    <a:cubicBezTo>
                      <a:pt x="2738" y="1963"/>
                      <a:pt x="2404" y="1879"/>
                      <a:pt x="1992" y="1879"/>
                    </a:cubicBezTo>
                    <a:cubicBezTo>
                      <a:pt x="1581" y="1879"/>
                      <a:pt x="1247" y="1963"/>
                      <a:pt x="1247" y="2066"/>
                    </a:cubicBezTo>
                    <a:cubicBezTo>
                      <a:pt x="1247" y="2168"/>
                      <a:pt x="1581" y="2252"/>
                      <a:pt x="1992" y="2252"/>
                    </a:cubicBezTo>
                    <a:close/>
                  </a:path>
                </a:pathLst>
              </a:custGeom>
              <a:solidFill>
                <a:srgbClr val="083B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 anchorCtr="1"/>
              <a:lstStyle/>
              <a:p>
                <a:endParaRPr lang="zh-CN" altLang="en-US" dirty="0"/>
              </a:p>
            </p:txBody>
          </p:sp>
        </p:grpSp>
        <p:sp>
          <p:nvSpPr>
            <p:cNvPr id="29717" name="文本框 41">
              <a:extLst>
                <a:ext uri="{FF2B5EF4-FFF2-40B4-BE49-F238E27FC236}">
                  <a16:creationId xmlns:a16="http://schemas.microsoft.com/office/drawing/2014/main" id="{C17B9042-7173-4D35-BB1C-DAA1E83AB6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20151" y="3492524"/>
              <a:ext cx="1107779" cy="461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2400" b="1" dirty="0">
                  <a:solidFill>
                    <a:srgbClr val="4B649F"/>
                  </a:solidFill>
                </a:rPr>
                <a:t>直升生</a:t>
              </a:r>
              <a:endParaRPr lang="zh-CN" altLang="en-US" sz="2400" b="1" dirty="0">
                <a:solidFill>
                  <a:srgbClr val="4B649F"/>
                </a:solidFill>
              </a:endParaRPr>
            </a:p>
          </p:txBody>
        </p:sp>
      </p:grpSp>
      <p:grpSp>
        <p:nvGrpSpPr>
          <p:cNvPr id="29706" name="组合 52">
            <a:extLst>
              <a:ext uri="{FF2B5EF4-FFF2-40B4-BE49-F238E27FC236}">
                <a16:creationId xmlns:a16="http://schemas.microsoft.com/office/drawing/2014/main" id="{B25A7A36-BFA4-41EC-84E2-175E2564ADDD}"/>
              </a:ext>
            </a:extLst>
          </p:cNvPr>
          <p:cNvGrpSpPr>
            <a:grpSpLocks/>
          </p:cNvGrpSpPr>
          <p:nvPr/>
        </p:nvGrpSpPr>
        <p:grpSpPr bwMode="auto">
          <a:xfrm>
            <a:off x="8952973" y="1407089"/>
            <a:ext cx="1620955" cy="1853904"/>
            <a:chOff x="7313414" y="2101178"/>
            <a:chExt cx="1620641" cy="1852715"/>
          </a:xfrm>
        </p:grpSpPr>
        <p:grpSp>
          <p:nvGrpSpPr>
            <p:cNvPr id="29711" name="组合 37">
              <a:extLst>
                <a:ext uri="{FF2B5EF4-FFF2-40B4-BE49-F238E27FC236}">
                  <a16:creationId xmlns:a16="http://schemas.microsoft.com/office/drawing/2014/main" id="{DB3729FA-0D34-479D-B6CF-4D5EB0360E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00282" y="2101178"/>
              <a:ext cx="1277954" cy="1277954"/>
              <a:chOff x="7366499" y="2234042"/>
              <a:chExt cx="1607262" cy="1607262"/>
            </a:xfrm>
          </p:grpSpPr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16AD8FE3-344A-426C-96A4-7E93A1D5C038}"/>
                  </a:ext>
                </a:extLst>
              </p:cNvPr>
              <p:cNvSpPr/>
              <p:nvPr/>
            </p:nvSpPr>
            <p:spPr>
              <a:xfrm>
                <a:off x="7365669" y="2234042"/>
                <a:ext cx="1608922" cy="1608206"/>
              </a:xfrm>
              <a:prstGeom prst="ellipse">
                <a:avLst/>
              </a:prstGeom>
              <a:solidFill>
                <a:srgbClr val="4B649F"/>
              </a:solidFill>
              <a:ln w="19050">
                <a:solidFill>
                  <a:srgbClr val="4B64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noProof="1"/>
              </a:p>
            </p:txBody>
          </p:sp>
          <p:sp>
            <p:nvSpPr>
              <p:cNvPr id="33" name="椭圆 32">
                <a:extLst>
                  <a:ext uri="{FF2B5EF4-FFF2-40B4-BE49-F238E27FC236}">
                    <a16:creationId xmlns:a16="http://schemas.microsoft.com/office/drawing/2014/main" id="{56F33201-A30A-4C43-A99F-5B076FD55E81}"/>
                  </a:ext>
                </a:extLst>
              </p:cNvPr>
              <p:cNvSpPr/>
              <p:nvPr/>
            </p:nvSpPr>
            <p:spPr>
              <a:xfrm>
                <a:off x="7475458" y="2343782"/>
                <a:ext cx="1389342" cy="1388724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4B64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noProof="1"/>
              </a:p>
            </p:txBody>
          </p:sp>
          <p:sp>
            <p:nvSpPr>
              <p:cNvPr id="29715" name="KSO_Shape">
                <a:extLst>
                  <a:ext uri="{FF2B5EF4-FFF2-40B4-BE49-F238E27FC236}">
                    <a16:creationId xmlns:a16="http://schemas.microsoft.com/office/drawing/2014/main" id="{BA60F3E0-7382-4B83-AB62-615CF0B43B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67760" y="2635303"/>
                <a:ext cx="804740" cy="804740"/>
              </a:xfrm>
              <a:custGeom>
                <a:avLst/>
                <a:gdLst>
                  <a:gd name="T0" fmla="*/ 2147483646 w 3927"/>
                  <a:gd name="T1" fmla="*/ 2147483646 h 3928"/>
                  <a:gd name="T2" fmla="*/ 2147483646 w 3927"/>
                  <a:gd name="T3" fmla="*/ 2147483646 h 3928"/>
                  <a:gd name="T4" fmla="*/ 2147483646 w 3927"/>
                  <a:gd name="T5" fmla="*/ 2147483646 h 3928"/>
                  <a:gd name="T6" fmla="*/ 2147483646 w 3927"/>
                  <a:gd name="T7" fmla="*/ 601932408 h 3928"/>
                  <a:gd name="T8" fmla="*/ 2147483646 w 3927"/>
                  <a:gd name="T9" fmla="*/ 541743265 h 3928"/>
                  <a:gd name="T10" fmla="*/ 2147483646 w 3927"/>
                  <a:gd name="T11" fmla="*/ 2147483646 h 3928"/>
                  <a:gd name="T12" fmla="*/ 2147483646 w 3927"/>
                  <a:gd name="T13" fmla="*/ 2147483646 h 3928"/>
                  <a:gd name="T14" fmla="*/ 2147483646 w 3927"/>
                  <a:gd name="T15" fmla="*/ 2147483646 h 3928"/>
                  <a:gd name="T16" fmla="*/ 2147483646 w 3927"/>
                  <a:gd name="T17" fmla="*/ 2147483646 h 3928"/>
                  <a:gd name="T18" fmla="*/ 2147483646 w 3927"/>
                  <a:gd name="T19" fmla="*/ 2147483646 h 3928"/>
                  <a:gd name="T20" fmla="*/ 2147483646 w 3927"/>
                  <a:gd name="T21" fmla="*/ 2147483646 h 3928"/>
                  <a:gd name="T22" fmla="*/ 2147483646 w 3927"/>
                  <a:gd name="T23" fmla="*/ 2147483646 h 3928"/>
                  <a:gd name="T24" fmla="*/ 2147483646 w 3927"/>
                  <a:gd name="T25" fmla="*/ 2147483646 h 3928"/>
                  <a:gd name="T26" fmla="*/ 2147483646 w 3927"/>
                  <a:gd name="T27" fmla="*/ 2147483646 h 3928"/>
                  <a:gd name="T28" fmla="*/ 2147483646 w 3927"/>
                  <a:gd name="T29" fmla="*/ 2147483646 h 3928"/>
                  <a:gd name="T30" fmla="*/ 2147483646 w 3927"/>
                  <a:gd name="T31" fmla="*/ 2147483646 h 3928"/>
                  <a:gd name="T32" fmla="*/ 2147483646 w 3927"/>
                  <a:gd name="T33" fmla="*/ 2147483646 h 3928"/>
                  <a:gd name="T34" fmla="*/ 2147483646 w 3927"/>
                  <a:gd name="T35" fmla="*/ 2147483646 h 3928"/>
                  <a:gd name="T36" fmla="*/ 2147483646 w 3927"/>
                  <a:gd name="T37" fmla="*/ 2147483646 h 3928"/>
                  <a:gd name="T38" fmla="*/ 2147483646 w 3927"/>
                  <a:gd name="T39" fmla="*/ 2147483646 h 3928"/>
                  <a:gd name="T40" fmla="*/ 2147483646 w 3927"/>
                  <a:gd name="T41" fmla="*/ 2147483646 h 3928"/>
                  <a:gd name="T42" fmla="*/ 2147483646 w 3927"/>
                  <a:gd name="T43" fmla="*/ 2147483646 h 3928"/>
                  <a:gd name="T44" fmla="*/ 2147483646 w 3927"/>
                  <a:gd name="T45" fmla="*/ 2147483646 h 3928"/>
                  <a:gd name="T46" fmla="*/ 2147483646 w 3927"/>
                  <a:gd name="T47" fmla="*/ 2147483646 h 3928"/>
                  <a:gd name="T48" fmla="*/ 2147483646 w 3927"/>
                  <a:gd name="T49" fmla="*/ 2147483646 h 3928"/>
                  <a:gd name="T50" fmla="*/ 2147483646 w 3927"/>
                  <a:gd name="T51" fmla="*/ 2147483646 h 3928"/>
                  <a:gd name="T52" fmla="*/ 2147483646 w 3927"/>
                  <a:gd name="T53" fmla="*/ 2147483646 h 3928"/>
                  <a:gd name="T54" fmla="*/ 0 w 3927"/>
                  <a:gd name="T55" fmla="*/ 2147483646 h 3928"/>
                  <a:gd name="T56" fmla="*/ 0 w 3927"/>
                  <a:gd name="T57" fmla="*/ 2147483646 h 3928"/>
                  <a:gd name="T58" fmla="*/ 2147483646 w 3927"/>
                  <a:gd name="T59" fmla="*/ 885710611 h 3928"/>
                  <a:gd name="T60" fmla="*/ 2147483646 w 3927"/>
                  <a:gd name="T61" fmla="*/ 885710611 h 3928"/>
                  <a:gd name="T62" fmla="*/ 2147483646 w 3927"/>
                  <a:gd name="T63" fmla="*/ 2147483646 h 3928"/>
                  <a:gd name="T64" fmla="*/ 2147483646 w 3927"/>
                  <a:gd name="T65" fmla="*/ 2147483646 h 392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27" h="3928">
                    <a:moveTo>
                      <a:pt x="3857" y="672"/>
                    </a:moveTo>
                    <a:cubicBezTo>
                      <a:pt x="3675" y="852"/>
                      <a:pt x="3675" y="852"/>
                      <a:pt x="3675" y="852"/>
                    </a:cubicBezTo>
                    <a:cubicBezTo>
                      <a:pt x="3070" y="251"/>
                      <a:pt x="3070" y="251"/>
                      <a:pt x="3070" y="251"/>
                    </a:cubicBezTo>
                    <a:cubicBezTo>
                      <a:pt x="3252" y="70"/>
                      <a:pt x="3252" y="70"/>
                      <a:pt x="3252" y="70"/>
                    </a:cubicBezTo>
                    <a:cubicBezTo>
                      <a:pt x="3319" y="4"/>
                      <a:pt x="3424" y="0"/>
                      <a:pt x="3486" y="63"/>
                    </a:cubicBezTo>
                    <a:cubicBezTo>
                      <a:pt x="3864" y="438"/>
                      <a:pt x="3864" y="438"/>
                      <a:pt x="3864" y="438"/>
                    </a:cubicBezTo>
                    <a:cubicBezTo>
                      <a:pt x="3927" y="501"/>
                      <a:pt x="3924" y="605"/>
                      <a:pt x="3857" y="672"/>
                    </a:cubicBezTo>
                    <a:close/>
                    <a:moveTo>
                      <a:pt x="2252" y="2267"/>
                    </a:moveTo>
                    <a:cubicBezTo>
                      <a:pt x="1647" y="1665"/>
                      <a:pt x="1647" y="1665"/>
                      <a:pt x="1647" y="1665"/>
                    </a:cubicBezTo>
                    <a:cubicBezTo>
                      <a:pt x="2978" y="342"/>
                      <a:pt x="2978" y="342"/>
                      <a:pt x="2978" y="342"/>
                    </a:cubicBezTo>
                    <a:cubicBezTo>
                      <a:pt x="3583" y="944"/>
                      <a:pt x="3583" y="944"/>
                      <a:pt x="3583" y="944"/>
                    </a:cubicBezTo>
                    <a:lnTo>
                      <a:pt x="2252" y="2267"/>
                    </a:lnTo>
                    <a:close/>
                    <a:moveTo>
                      <a:pt x="2168" y="2350"/>
                    </a:moveTo>
                    <a:cubicBezTo>
                      <a:pt x="1321" y="2591"/>
                      <a:pt x="1321" y="2591"/>
                      <a:pt x="1321" y="2591"/>
                    </a:cubicBezTo>
                    <a:cubicBezTo>
                      <a:pt x="1563" y="1749"/>
                      <a:pt x="1563" y="1749"/>
                      <a:pt x="1563" y="1749"/>
                    </a:cubicBezTo>
                    <a:lnTo>
                      <a:pt x="2168" y="2350"/>
                    </a:lnTo>
                    <a:close/>
                    <a:moveTo>
                      <a:pt x="770" y="495"/>
                    </a:moveTo>
                    <a:cubicBezTo>
                      <a:pt x="561" y="495"/>
                      <a:pt x="392" y="665"/>
                      <a:pt x="392" y="874"/>
                    </a:cubicBezTo>
                    <a:cubicBezTo>
                      <a:pt x="392" y="3158"/>
                      <a:pt x="392" y="3158"/>
                      <a:pt x="392" y="3158"/>
                    </a:cubicBezTo>
                    <a:cubicBezTo>
                      <a:pt x="392" y="3367"/>
                      <a:pt x="561" y="3536"/>
                      <a:pt x="770" y="3536"/>
                    </a:cubicBezTo>
                    <a:cubicBezTo>
                      <a:pt x="3055" y="3536"/>
                      <a:pt x="3055" y="3536"/>
                      <a:pt x="3055" y="3536"/>
                    </a:cubicBezTo>
                    <a:cubicBezTo>
                      <a:pt x="3264" y="3536"/>
                      <a:pt x="3433" y="3367"/>
                      <a:pt x="3433" y="3158"/>
                    </a:cubicBezTo>
                    <a:cubicBezTo>
                      <a:pt x="3433" y="1657"/>
                      <a:pt x="3433" y="1657"/>
                      <a:pt x="3433" y="1657"/>
                    </a:cubicBezTo>
                    <a:cubicBezTo>
                      <a:pt x="3824" y="1278"/>
                      <a:pt x="3824" y="1278"/>
                      <a:pt x="3824" y="1278"/>
                    </a:cubicBezTo>
                    <a:cubicBezTo>
                      <a:pt x="3824" y="3297"/>
                      <a:pt x="3824" y="3297"/>
                      <a:pt x="3824" y="3297"/>
                    </a:cubicBezTo>
                    <a:cubicBezTo>
                      <a:pt x="3824" y="3645"/>
                      <a:pt x="3529" y="3928"/>
                      <a:pt x="3181" y="3928"/>
                    </a:cubicBezTo>
                    <a:cubicBezTo>
                      <a:pt x="631" y="3928"/>
                      <a:pt x="631" y="3928"/>
                      <a:pt x="631" y="3928"/>
                    </a:cubicBezTo>
                    <a:cubicBezTo>
                      <a:pt x="283" y="3928"/>
                      <a:pt x="0" y="3645"/>
                      <a:pt x="0" y="3297"/>
                    </a:cubicBezTo>
                    <a:cubicBezTo>
                      <a:pt x="0" y="773"/>
                      <a:pt x="0" y="773"/>
                      <a:pt x="0" y="773"/>
                    </a:cubicBezTo>
                    <a:cubicBezTo>
                      <a:pt x="0" y="425"/>
                      <a:pt x="283" y="103"/>
                      <a:pt x="631" y="103"/>
                    </a:cubicBezTo>
                    <a:cubicBezTo>
                      <a:pt x="2650" y="103"/>
                      <a:pt x="2650" y="103"/>
                      <a:pt x="2650" y="103"/>
                    </a:cubicBezTo>
                    <a:cubicBezTo>
                      <a:pt x="2271" y="495"/>
                      <a:pt x="2271" y="495"/>
                      <a:pt x="2271" y="495"/>
                    </a:cubicBezTo>
                    <a:lnTo>
                      <a:pt x="770" y="495"/>
                    </a:lnTo>
                    <a:close/>
                  </a:path>
                </a:pathLst>
              </a:custGeom>
              <a:solidFill>
                <a:srgbClr val="043B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 anchorCtr="1"/>
              <a:lstStyle/>
              <a:p>
                <a:endParaRPr lang="zh-CN" altLang="en-US" dirty="0"/>
              </a:p>
            </p:txBody>
          </p:sp>
        </p:grpSp>
        <p:sp>
          <p:nvSpPr>
            <p:cNvPr id="29712" name="文本框 42">
              <a:extLst>
                <a:ext uri="{FF2B5EF4-FFF2-40B4-BE49-F238E27FC236}">
                  <a16:creationId xmlns:a16="http://schemas.microsoft.com/office/drawing/2014/main" id="{D52A5030-D8E5-45D9-8978-9150A25D07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3414" y="3492524"/>
              <a:ext cx="1620641" cy="461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2400" b="1" dirty="0">
                  <a:solidFill>
                    <a:srgbClr val="4B649F"/>
                  </a:solidFill>
                </a:rPr>
                <a:t>其他</a:t>
              </a:r>
              <a:r>
                <a:rPr lang="en-US" altLang="zh-TW" sz="2400" b="1" dirty="0">
                  <a:solidFill>
                    <a:srgbClr val="4B649F"/>
                  </a:solidFill>
                </a:rPr>
                <a:t>(</a:t>
              </a:r>
              <a:r>
                <a:rPr lang="zh-TW" altLang="en-US" sz="2400" b="1" dirty="0">
                  <a:solidFill>
                    <a:srgbClr val="4B649F"/>
                  </a:solidFill>
                </a:rPr>
                <a:t>未來</a:t>
              </a:r>
              <a:r>
                <a:rPr lang="en-US" altLang="zh-TW" sz="2400" b="1" dirty="0">
                  <a:solidFill>
                    <a:srgbClr val="4B649F"/>
                  </a:solidFill>
                </a:rPr>
                <a:t>)</a:t>
              </a:r>
              <a:endParaRPr lang="zh-CN" altLang="en-US" sz="2400" b="1" dirty="0">
                <a:solidFill>
                  <a:srgbClr val="4B649F"/>
                </a:solidFill>
              </a:endParaRPr>
            </a:p>
          </p:txBody>
        </p:sp>
      </p:grpSp>
      <p:sp>
        <p:nvSpPr>
          <p:cNvPr id="29707" name="文本框 44">
            <a:extLst>
              <a:ext uri="{FF2B5EF4-FFF2-40B4-BE49-F238E27FC236}">
                <a16:creationId xmlns:a16="http://schemas.microsoft.com/office/drawing/2014/main" id="{1D09FE74-10F7-476A-BD33-48D9D99FF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2063" y="3206391"/>
            <a:ext cx="2076450" cy="2796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en-US" sz="2400" b="1" dirty="0">
                <a:solidFill>
                  <a:srgbClr val="404040"/>
                </a:solidFill>
              </a:rPr>
              <a:t>國科會所屬</a:t>
            </a:r>
            <a:endParaRPr lang="en-US" altLang="zh-TW" sz="2400" b="1" dirty="0">
              <a:solidFill>
                <a:srgbClr val="404040"/>
              </a:solidFill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en-US" sz="2400" b="1" dirty="0">
                <a:solidFill>
                  <a:srgbClr val="404040"/>
                </a:solidFill>
              </a:rPr>
              <a:t>園區事業單位</a:t>
            </a:r>
            <a:endParaRPr lang="en-US" altLang="zh-TW" sz="2400" b="1" dirty="0">
              <a:solidFill>
                <a:srgbClr val="404040"/>
              </a:solidFill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en-US" sz="2400" b="1" dirty="0">
                <a:solidFill>
                  <a:srgbClr val="404040"/>
                </a:solidFill>
              </a:rPr>
              <a:t>駐區研究機構</a:t>
            </a:r>
            <a:endParaRPr lang="en-US" altLang="zh-TW" sz="2400" b="1" dirty="0">
              <a:solidFill>
                <a:srgbClr val="404040"/>
              </a:solidFill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en-US" sz="2400" b="1" dirty="0">
                <a:solidFill>
                  <a:srgbClr val="404040"/>
                </a:solidFill>
              </a:rPr>
              <a:t>屏科實中</a:t>
            </a:r>
            <a:endParaRPr lang="en-US" altLang="zh-TW" sz="2400" b="1" dirty="0">
              <a:solidFill>
                <a:srgbClr val="404040"/>
              </a:solidFill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en-US" sz="2400" b="1" dirty="0">
                <a:solidFill>
                  <a:srgbClr val="404040"/>
                </a:solidFill>
              </a:rPr>
              <a:t>教育專業合作</a:t>
            </a:r>
            <a:endParaRPr lang="zh-CN" altLang="en-US" sz="2400" b="1" dirty="0">
              <a:solidFill>
                <a:srgbClr val="404040"/>
              </a:solidFill>
            </a:endParaRPr>
          </a:p>
        </p:txBody>
      </p:sp>
      <p:sp>
        <p:nvSpPr>
          <p:cNvPr id="29708" name="文本框 45">
            <a:extLst>
              <a:ext uri="{FF2B5EF4-FFF2-40B4-BE49-F238E27FC236}">
                <a16:creationId xmlns:a16="http://schemas.microsoft.com/office/drawing/2014/main" id="{E00F96A5-3532-4AEC-9FAC-4B09C750A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1888" y="3235889"/>
            <a:ext cx="2292350" cy="1688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en-US" sz="2400" b="1" dirty="0">
                <a:solidFill>
                  <a:srgbClr val="404040"/>
                </a:solidFill>
              </a:rPr>
              <a:t>園區服務單位</a:t>
            </a:r>
            <a:endParaRPr lang="en-US" altLang="zh-TW" sz="2400" b="1" dirty="0">
              <a:solidFill>
                <a:srgbClr val="404040"/>
              </a:solidFill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en-US" sz="2400" b="1" dirty="0">
                <a:solidFill>
                  <a:srgbClr val="404040"/>
                </a:solidFill>
              </a:rPr>
              <a:t>屏科幼兒園</a:t>
            </a:r>
            <a:endParaRPr lang="en-US" altLang="zh-TW" sz="2400" b="1" dirty="0">
              <a:solidFill>
                <a:srgbClr val="404040"/>
              </a:solidFill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en-US" sz="2400" b="1" dirty="0">
                <a:solidFill>
                  <a:srgbClr val="404040"/>
                </a:solidFill>
              </a:rPr>
              <a:t>長安里</a:t>
            </a:r>
            <a:r>
              <a:rPr lang="en-US" altLang="zh-TW" sz="2400" b="1" dirty="0">
                <a:solidFill>
                  <a:srgbClr val="404040"/>
                </a:solidFill>
              </a:rPr>
              <a:t>19~22</a:t>
            </a:r>
            <a:r>
              <a:rPr lang="zh-TW" altLang="en-US" sz="2400" b="1" dirty="0">
                <a:solidFill>
                  <a:srgbClr val="404040"/>
                </a:solidFill>
              </a:rPr>
              <a:t>鄰</a:t>
            </a:r>
            <a:endParaRPr lang="zh-CN" altLang="en-US" sz="2400" b="1" dirty="0">
              <a:solidFill>
                <a:srgbClr val="404040"/>
              </a:solidFill>
            </a:endParaRPr>
          </a:p>
        </p:txBody>
      </p:sp>
      <p:sp>
        <p:nvSpPr>
          <p:cNvPr id="29709" name="文本框 46">
            <a:extLst>
              <a:ext uri="{FF2B5EF4-FFF2-40B4-BE49-F238E27FC236}">
                <a16:creationId xmlns:a16="http://schemas.microsoft.com/office/drawing/2014/main" id="{C7B94749-7FE6-4C79-B668-A132A7518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1413" y="3235889"/>
            <a:ext cx="2154237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zh-TW" altLang="en-US" sz="2400" b="1" dirty="0">
                <a:solidFill>
                  <a:srgbClr val="404040"/>
                </a:solidFill>
              </a:rPr>
              <a:t>幼兒園</a:t>
            </a:r>
            <a:r>
              <a:rPr lang="zh-TW" altLang="en-US" sz="2400" b="1" dirty="0">
                <a:solidFill>
                  <a:schemeClr val="accent3"/>
                </a:solidFill>
                <a:highlight>
                  <a:srgbClr val="FF0000"/>
                </a:highlight>
              </a:rPr>
              <a:t>無</a:t>
            </a:r>
            <a:r>
              <a:rPr lang="zh-TW" altLang="en-US" sz="2400" b="1" dirty="0">
                <a:solidFill>
                  <a:srgbClr val="404040"/>
                </a:solidFill>
              </a:rPr>
              <a:t>直升</a:t>
            </a:r>
            <a:endParaRPr lang="en-US" altLang="zh-TW" sz="2400" b="1" dirty="0">
              <a:solidFill>
                <a:srgbClr val="404040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zh-TW" altLang="en-US" sz="2400" b="1" dirty="0">
                <a:solidFill>
                  <a:srgbClr val="404040"/>
                </a:solidFill>
              </a:rPr>
              <a:t>國小部及國中部有少量直升國高中部</a:t>
            </a:r>
            <a:endParaRPr lang="zh-CN" altLang="en-US" sz="2400" b="1" dirty="0">
              <a:solidFill>
                <a:srgbClr val="404040"/>
              </a:solidFill>
            </a:endParaRPr>
          </a:p>
        </p:txBody>
      </p:sp>
      <p:sp>
        <p:nvSpPr>
          <p:cNvPr id="29710" name="文本框 47">
            <a:extLst>
              <a:ext uri="{FF2B5EF4-FFF2-40B4-BE49-F238E27FC236}">
                <a16:creationId xmlns:a16="http://schemas.microsoft.com/office/drawing/2014/main" id="{9F037876-ACAB-4775-A6E3-905668803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2825" y="3235889"/>
            <a:ext cx="2292350" cy="1685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en-US" sz="2400" b="1" dirty="0">
                <a:solidFill>
                  <a:srgbClr val="404040"/>
                </a:solidFill>
              </a:rPr>
              <a:t>體育績優</a:t>
            </a:r>
            <a:endParaRPr lang="en-US" altLang="zh-TW" sz="2400" b="1" dirty="0">
              <a:solidFill>
                <a:srgbClr val="404040"/>
              </a:solidFill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en-US" sz="2400" b="1" dirty="0">
                <a:solidFill>
                  <a:srgbClr val="404040"/>
                </a:solidFill>
              </a:rPr>
              <a:t>教育部分發</a:t>
            </a:r>
            <a:endParaRPr lang="en-US" altLang="zh-TW" sz="2400" b="1" dirty="0">
              <a:solidFill>
                <a:srgbClr val="404040"/>
              </a:solidFill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en-US" sz="2400" b="1" dirty="0">
                <a:solidFill>
                  <a:srgbClr val="404040"/>
                </a:solidFill>
              </a:rPr>
              <a:t>特殊生</a:t>
            </a:r>
            <a:endParaRPr lang="zh-CN" altLang="en-US" sz="2400" b="1" dirty="0">
              <a:solidFill>
                <a:srgbClr val="404040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EB05CDA-A766-1FF2-AC12-F76361C73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7350" y="962468"/>
            <a:ext cx="31690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2400" b="1" dirty="0">
                <a:solidFill>
                  <a:srgbClr val="90AD33"/>
                </a:solidFill>
              </a:rPr>
              <a:t>Target of Enrollment</a:t>
            </a:r>
            <a:endParaRPr lang="zh-CN" altLang="en-US" sz="2400" b="1" dirty="0">
              <a:solidFill>
                <a:srgbClr val="90AD33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WASC | casc">
            <a:extLst>
              <a:ext uri="{FF2B5EF4-FFF2-40B4-BE49-F238E27FC236}">
                <a16:creationId xmlns:a16="http://schemas.microsoft.com/office/drawing/2014/main" id="{FCFC21CD-A7E2-52DC-20B6-8463250EF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048" y="4198390"/>
            <a:ext cx="1487663" cy="150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WASC Visiting Committee: AIS Shares the LOVE! | American International  School">
            <a:extLst>
              <a:ext uri="{FF2B5EF4-FFF2-40B4-BE49-F238E27FC236}">
                <a16:creationId xmlns:a16="http://schemas.microsoft.com/office/drawing/2014/main" id="{D82E9DBE-DB58-7BCA-DF2A-D46026653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13" y="4032998"/>
            <a:ext cx="2894364" cy="150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P（Advanced Placement）大學先修課程介紹@ 留學申請輔導| 國際學校顧問:: 痞客邦::">
            <a:extLst>
              <a:ext uri="{FF2B5EF4-FFF2-40B4-BE49-F238E27FC236}">
                <a16:creationId xmlns:a16="http://schemas.microsoft.com/office/drawing/2014/main" id="{03E99AD2-A4EA-C826-8D3D-BC550AAF6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441" y="1789779"/>
            <a:ext cx="2964093" cy="110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0" name="KSO_Shape">
            <a:extLst>
              <a:ext uri="{FF2B5EF4-FFF2-40B4-BE49-F238E27FC236}">
                <a16:creationId xmlns:a16="http://schemas.microsoft.com/office/drawing/2014/main" id="{767D44AF-A5B9-47F8-A3E2-7F1D78BC9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0445" y="3200272"/>
            <a:ext cx="3254375" cy="3205162"/>
          </a:xfrm>
          <a:custGeom>
            <a:avLst/>
            <a:gdLst>
              <a:gd name="T0" fmla="*/ 2886072 w 2443615"/>
              <a:gd name="T1" fmla="*/ 1047069 h 2406492"/>
              <a:gd name="T2" fmla="*/ 1044000 w 2443615"/>
              <a:gd name="T3" fmla="*/ 2889531 h 2406492"/>
              <a:gd name="T4" fmla="*/ 2886072 w 2443615"/>
              <a:gd name="T5" fmla="*/ 4731994 h 2406492"/>
              <a:gd name="T6" fmla="*/ 4728144 w 2443615"/>
              <a:gd name="T7" fmla="*/ 2889531 h 2406492"/>
              <a:gd name="T8" fmla="*/ 2886072 w 2443615"/>
              <a:gd name="T9" fmla="*/ 1047069 h 2406492"/>
              <a:gd name="T10" fmla="*/ 2649716 w 2443615"/>
              <a:gd name="T11" fmla="*/ 0 h 2406492"/>
              <a:gd name="T12" fmla="*/ 3122430 w 2443615"/>
              <a:gd name="T13" fmla="*/ 0 h 2406492"/>
              <a:gd name="T14" fmla="*/ 3225168 w 2443615"/>
              <a:gd name="T15" fmla="*/ 582867 h 2406492"/>
              <a:gd name="T16" fmla="*/ 4108696 w 2443615"/>
              <a:gd name="T17" fmla="*/ 904510 h 2406492"/>
              <a:gd name="T18" fmla="*/ 4561977 w 2443615"/>
              <a:gd name="T19" fmla="*/ 524063 h 2406492"/>
              <a:gd name="T20" fmla="*/ 4924094 w 2443615"/>
              <a:gd name="T21" fmla="*/ 827984 h 2406492"/>
              <a:gd name="T22" fmla="*/ 4628216 w 2443615"/>
              <a:gd name="T23" fmla="*/ 1340535 h 2406492"/>
              <a:gd name="T24" fmla="*/ 5098328 w 2443615"/>
              <a:gd name="T25" fmla="*/ 2154968 h 2406492"/>
              <a:gd name="T26" fmla="*/ 5690060 w 2443615"/>
              <a:gd name="T27" fmla="*/ 2154955 h 2406492"/>
              <a:gd name="T28" fmla="*/ 5772145 w 2443615"/>
              <a:gd name="T29" fmla="*/ 2620586 h 2406492"/>
              <a:gd name="T30" fmla="*/ 5216096 w 2443615"/>
              <a:gd name="T31" fmla="*/ 2822997 h 2406492"/>
              <a:gd name="T32" fmla="*/ 5052827 w 2443615"/>
              <a:gd name="T33" fmla="*/ 3749138 h 2406492"/>
              <a:gd name="T34" fmla="*/ 5506129 w 2443615"/>
              <a:gd name="T35" fmla="*/ 4129566 h 2406492"/>
              <a:gd name="T36" fmla="*/ 5269774 w 2443615"/>
              <a:gd name="T37" fmla="*/ 4539036 h 2406492"/>
              <a:gd name="T38" fmla="*/ 4713734 w 2443615"/>
              <a:gd name="T39" fmla="*/ 4336594 h 2406492"/>
              <a:gd name="T40" fmla="*/ 3993477 w 2443615"/>
              <a:gd name="T41" fmla="*/ 4941088 h 2406492"/>
              <a:gd name="T42" fmla="*/ 4096247 w 2443615"/>
              <a:gd name="T43" fmla="*/ 5523950 h 2406492"/>
              <a:gd name="T44" fmla="*/ 3652040 w 2443615"/>
              <a:gd name="T45" fmla="*/ 5685663 h 2406492"/>
              <a:gd name="T46" fmla="*/ 3356185 w 2443615"/>
              <a:gd name="T47" fmla="*/ 5173094 h 2406492"/>
              <a:gd name="T48" fmla="*/ 2415956 w 2443615"/>
              <a:gd name="T49" fmla="*/ 5173094 h 2406492"/>
              <a:gd name="T50" fmla="*/ 2120107 w 2443615"/>
              <a:gd name="T51" fmla="*/ 5685663 h 2406492"/>
              <a:gd name="T52" fmla="*/ 1675900 w 2443615"/>
              <a:gd name="T53" fmla="*/ 5523950 h 2406492"/>
              <a:gd name="T54" fmla="*/ 1778670 w 2443615"/>
              <a:gd name="T55" fmla="*/ 4941088 h 2406492"/>
              <a:gd name="T56" fmla="*/ 1058415 w 2443615"/>
              <a:gd name="T57" fmla="*/ 4336594 h 2406492"/>
              <a:gd name="T58" fmla="*/ 502374 w 2443615"/>
              <a:gd name="T59" fmla="*/ 4539036 h 2406492"/>
              <a:gd name="T60" fmla="*/ 266016 w 2443615"/>
              <a:gd name="T61" fmla="*/ 4129566 h 2406492"/>
              <a:gd name="T62" fmla="*/ 719317 w 2443615"/>
              <a:gd name="T63" fmla="*/ 3749138 h 2406492"/>
              <a:gd name="T64" fmla="*/ 556049 w 2443615"/>
              <a:gd name="T65" fmla="*/ 2822997 h 2406492"/>
              <a:gd name="T66" fmla="*/ 0 w 2443615"/>
              <a:gd name="T67" fmla="*/ 2620586 h 2406492"/>
              <a:gd name="T68" fmla="*/ 82085 w 2443615"/>
              <a:gd name="T69" fmla="*/ 2154955 h 2406492"/>
              <a:gd name="T70" fmla="*/ 673816 w 2443615"/>
              <a:gd name="T71" fmla="*/ 2154968 h 2406492"/>
              <a:gd name="T72" fmla="*/ 1143929 w 2443615"/>
              <a:gd name="T73" fmla="*/ 1340535 h 2406492"/>
              <a:gd name="T74" fmla="*/ 848051 w 2443615"/>
              <a:gd name="T75" fmla="*/ 827984 h 2406492"/>
              <a:gd name="T76" fmla="*/ 1210171 w 2443615"/>
              <a:gd name="T77" fmla="*/ 524063 h 2406492"/>
              <a:gd name="T78" fmla="*/ 1663453 w 2443615"/>
              <a:gd name="T79" fmla="*/ 904510 h 2406492"/>
              <a:gd name="T80" fmla="*/ 2546976 w 2443615"/>
              <a:gd name="T81" fmla="*/ 582867 h 2406492"/>
              <a:gd name="T82" fmla="*/ 2649716 w 2443615"/>
              <a:gd name="T83" fmla="*/ 0 h 240649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443615" h="2406492">
                <a:moveTo>
                  <a:pt x="1221807" y="443178"/>
                </a:moveTo>
                <a:cubicBezTo>
                  <a:pt x="791117" y="443178"/>
                  <a:pt x="441973" y="792322"/>
                  <a:pt x="441973" y="1223012"/>
                </a:cubicBezTo>
                <a:cubicBezTo>
                  <a:pt x="441973" y="1653702"/>
                  <a:pt x="791117" y="2002846"/>
                  <a:pt x="1221807" y="2002846"/>
                </a:cubicBezTo>
                <a:cubicBezTo>
                  <a:pt x="1652497" y="2002846"/>
                  <a:pt x="2001641" y="1653702"/>
                  <a:pt x="2001641" y="1223012"/>
                </a:cubicBezTo>
                <a:cubicBezTo>
                  <a:pt x="2001641" y="792322"/>
                  <a:pt x="1652497" y="443178"/>
                  <a:pt x="1221807" y="443178"/>
                </a:cubicBezTo>
                <a:close/>
                <a:moveTo>
                  <a:pt x="1121747" y="0"/>
                </a:moveTo>
                <a:lnTo>
                  <a:pt x="1321868" y="0"/>
                </a:lnTo>
                <a:lnTo>
                  <a:pt x="1365362" y="246702"/>
                </a:lnTo>
                <a:cubicBezTo>
                  <a:pt x="1497994" y="266203"/>
                  <a:pt x="1625261" y="312525"/>
                  <a:pt x="1739400" y="382840"/>
                </a:cubicBezTo>
                <a:lnTo>
                  <a:pt x="1931295" y="221813"/>
                </a:lnTo>
                <a:lnTo>
                  <a:pt x="2084596" y="350449"/>
                </a:lnTo>
                <a:lnTo>
                  <a:pt x="1959337" y="567390"/>
                </a:lnTo>
                <a:cubicBezTo>
                  <a:pt x="2048403" y="667584"/>
                  <a:pt x="2116120" y="784874"/>
                  <a:pt x="2158357" y="912104"/>
                </a:cubicBezTo>
                <a:lnTo>
                  <a:pt x="2408865" y="912098"/>
                </a:lnTo>
                <a:lnTo>
                  <a:pt x="2443615" y="1109179"/>
                </a:lnTo>
                <a:lnTo>
                  <a:pt x="2208214" y="1194851"/>
                </a:lnTo>
                <a:cubicBezTo>
                  <a:pt x="2212040" y="1328854"/>
                  <a:pt x="2188522" y="1462233"/>
                  <a:pt x="2139095" y="1586846"/>
                </a:cubicBezTo>
                <a:lnTo>
                  <a:pt x="2330998" y="1747864"/>
                </a:lnTo>
                <a:lnTo>
                  <a:pt x="2230938" y="1921175"/>
                </a:lnTo>
                <a:lnTo>
                  <a:pt x="1995541" y="1835490"/>
                </a:lnTo>
                <a:cubicBezTo>
                  <a:pt x="1912336" y="1940602"/>
                  <a:pt x="1808586" y="2027658"/>
                  <a:pt x="1690623" y="2091346"/>
                </a:cubicBezTo>
                <a:lnTo>
                  <a:pt x="1734130" y="2338046"/>
                </a:lnTo>
                <a:lnTo>
                  <a:pt x="1546077" y="2406492"/>
                </a:lnTo>
                <a:lnTo>
                  <a:pt x="1420828" y="2189544"/>
                </a:lnTo>
                <a:cubicBezTo>
                  <a:pt x="1289525" y="2216580"/>
                  <a:pt x="1154089" y="2216580"/>
                  <a:pt x="1022786" y="2189544"/>
                </a:cubicBezTo>
                <a:lnTo>
                  <a:pt x="897539" y="2406492"/>
                </a:lnTo>
                <a:lnTo>
                  <a:pt x="709486" y="2338046"/>
                </a:lnTo>
                <a:lnTo>
                  <a:pt x="752993" y="2091346"/>
                </a:lnTo>
                <a:cubicBezTo>
                  <a:pt x="635030" y="2027658"/>
                  <a:pt x="531280" y="1940601"/>
                  <a:pt x="448076" y="1835490"/>
                </a:cubicBezTo>
                <a:lnTo>
                  <a:pt x="212678" y="1921175"/>
                </a:lnTo>
                <a:lnTo>
                  <a:pt x="112617" y="1747864"/>
                </a:lnTo>
                <a:lnTo>
                  <a:pt x="304520" y="1586846"/>
                </a:lnTo>
                <a:cubicBezTo>
                  <a:pt x="255094" y="1462233"/>
                  <a:pt x="231575" y="1328854"/>
                  <a:pt x="235401" y="1194851"/>
                </a:cubicBezTo>
                <a:lnTo>
                  <a:pt x="0" y="1109179"/>
                </a:lnTo>
                <a:lnTo>
                  <a:pt x="34750" y="912098"/>
                </a:lnTo>
                <a:lnTo>
                  <a:pt x="285257" y="912104"/>
                </a:lnTo>
                <a:cubicBezTo>
                  <a:pt x="327494" y="784874"/>
                  <a:pt x="395211" y="667583"/>
                  <a:pt x="484278" y="567390"/>
                </a:cubicBezTo>
                <a:lnTo>
                  <a:pt x="359019" y="350449"/>
                </a:lnTo>
                <a:lnTo>
                  <a:pt x="512321" y="221813"/>
                </a:lnTo>
                <a:lnTo>
                  <a:pt x="704216" y="382840"/>
                </a:lnTo>
                <a:cubicBezTo>
                  <a:pt x="818353" y="312525"/>
                  <a:pt x="945621" y="266204"/>
                  <a:pt x="1078253" y="246702"/>
                </a:cubicBezTo>
                <a:lnTo>
                  <a:pt x="1121747" y="0"/>
                </a:lnTo>
                <a:close/>
              </a:path>
            </a:pathLst>
          </a:custGeom>
          <a:solidFill>
            <a:srgbClr val="043B70"/>
          </a:solidFill>
          <a:ln>
            <a:noFill/>
          </a:ln>
        </p:spPr>
        <p:txBody>
          <a:bodyPr lIns="501445" tIns="575655" rIns="501445" bIns="614746" anchor="ctr"/>
          <a:lstStyle/>
          <a:p>
            <a:endParaRPr lang="zh-CN" altLang="en-US"/>
          </a:p>
        </p:txBody>
      </p:sp>
      <p:sp>
        <p:nvSpPr>
          <p:cNvPr id="32771" name="KSO_Shape">
            <a:extLst>
              <a:ext uri="{FF2B5EF4-FFF2-40B4-BE49-F238E27FC236}">
                <a16:creationId xmlns:a16="http://schemas.microsoft.com/office/drawing/2014/main" id="{651B5D4A-AB94-41E7-82AA-BEBB401D1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3989" y="1187836"/>
            <a:ext cx="4633641" cy="2449127"/>
          </a:xfrm>
          <a:custGeom>
            <a:avLst/>
            <a:gdLst>
              <a:gd name="T0" fmla="*/ 899684 w 2443615"/>
              <a:gd name="T1" fmla="*/ 326419 h 2406492"/>
              <a:gd name="T2" fmla="*/ 325449 w 2443615"/>
              <a:gd name="T3" fmla="*/ 900800 h 2406492"/>
              <a:gd name="T4" fmla="*/ 899684 w 2443615"/>
              <a:gd name="T5" fmla="*/ 1475181 h 2406492"/>
              <a:gd name="T6" fmla="*/ 1473918 w 2443615"/>
              <a:gd name="T7" fmla="*/ 900800 h 2406492"/>
              <a:gd name="T8" fmla="*/ 899684 w 2443615"/>
              <a:gd name="T9" fmla="*/ 326419 h 2406492"/>
              <a:gd name="T10" fmla="*/ 826004 w 2443615"/>
              <a:gd name="T11" fmla="*/ 0 h 2406492"/>
              <a:gd name="T12" fmla="*/ 973364 w 2443615"/>
              <a:gd name="T13" fmla="*/ 0 h 2406492"/>
              <a:gd name="T14" fmla="*/ 1005392 w 2443615"/>
              <a:gd name="T15" fmla="*/ 181707 h 2406492"/>
              <a:gd name="T16" fmla="*/ 1280816 w 2443615"/>
              <a:gd name="T17" fmla="*/ 281978 h 2406492"/>
              <a:gd name="T18" fmla="*/ 1422119 w 2443615"/>
              <a:gd name="T19" fmla="*/ 163375 h 2406492"/>
              <a:gd name="T20" fmla="*/ 1535003 w 2443615"/>
              <a:gd name="T21" fmla="*/ 258120 h 2406492"/>
              <a:gd name="T22" fmla="*/ 1442768 w 2443615"/>
              <a:gd name="T23" fmla="*/ 417906 h 2406492"/>
              <a:gd name="T24" fmla="*/ 1589317 w 2443615"/>
              <a:gd name="T25" fmla="*/ 671804 h 2406492"/>
              <a:gd name="T26" fmla="*/ 1773779 w 2443615"/>
              <a:gd name="T27" fmla="*/ 671799 h 2406492"/>
              <a:gd name="T28" fmla="*/ 1799368 w 2443615"/>
              <a:gd name="T29" fmla="*/ 816957 h 2406492"/>
              <a:gd name="T30" fmla="*/ 1626030 w 2443615"/>
              <a:gd name="T31" fmla="*/ 880059 h 2406492"/>
              <a:gd name="T32" fmla="*/ 1575133 w 2443615"/>
              <a:gd name="T33" fmla="*/ 1168780 h 2406492"/>
              <a:gd name="T34" fmla="*/ 1716442 w 2443615"/>
              <a:gd name="T35" fmla="*/ 1287376 h 2406492"/>
              <a:gd name="T36" fmla="*/ 1642762 w 2443615"/>
              <a:gd name="T37" fmla="*/ 1415027 h 2406492"/>
              <a:gd name="T38" fmla="*/ 1469427 w 2443615"/>
              <a:gd name="T39" fmla="*/ 1351917 h 2406492"/>
              <a:gd name="T40" fmla="*/ 1244899 w 2443615"/>
              <a:gd name="T41" fmla="*/ 1540366 h 2406492"/>
              <a:gd name="T42" fmla="*/ 1276935 w 2443615"/>
              <a:gd name="T43" fmla="*/ 1722071 h 2406492"/>
              <a:gd name="T44" fmla="*/ 1138461 w 2443615"/>
              <a:gd name="T45" fmla="*/ 1772484 h 2406492"/>
              <a:gd name="T46" fmla="*/ 1046233 w 2443615"/>
              <a:gd name="T47" fmla="*/ 1612693 h 2406492"/>
              <a:gd name="T48" fmla="*/ 753134 w 2443615"/>
              <a:gd name="T49" fmla="*/ 1612693 h 2406492"/>
              <a:gd name="T50" fmla="*/ 660908 w 2443615"/>
              <a:gd name="T51" fmla="*/ 1772484 h 2406492"/>
              <a:gd name="T52" fmla="*/ 522434 w 2443615"/>
              <a:gd name="T53" fmla="*/ 1722071 h 2406492"/>
              <a:gd name="T54" fmla="*/ 554470 w 2443615"/>
              <a:gd name="T55" fmla="*/ 1540366 h 2406492"/>
              <a:gd name="T56" fmla="*/ 329943 w 2443615"/>
              <a:gd name="T57" fmla="*/ 1351917 h 2406492"/>
              <a:gd name="T58" fmla="*/ 156607 w 2443615"/>
              <a:gd name="T59" fmla="*/ 1415027 h 2406492"/>
              <a:gd name="T60" fmla="*/ 82926 w 2443615"/>
              <a:gd name="T61" fmla="*/ 1287376 h 2406492"/>
              <a:gd name="T62" fmla="*/ 224235 w 2443615"/>
              <a:gd name="T63" fmla="*/ 1168780 h 2406492"/>
              <a:gd name="T64" fmla="*/ 173339 w 2443615"/>
              <a:gd name="T65" fmla="*/ 880059 h 2406492"/>
              <a:gd name="T66" fmla="*/ 0 w 2443615"/>
              <a:gd name="T67" fmla="*/ 816957 h 2406492"/>
              <a:gd name="T68" fmla="*/ 25589 w 2443615"/>
              <a:gd name="T69" fmla="*/ 671799 h 2406492"/>
              <a:gd name="T70" fmla="*/ 210051 w 2443615"/>
              <a:gd name="T71" fmla="*/ 671804 h 2406492"/>
              <a:gd name="T72" fmla="*/ 356600 w 2443615"/>
              <a:gd name="T73" fmla="*/ 417906 h 2406492"/>
              <a:gd name="T74" fmla="*/ 264365 w 2443615"/>
              <a:gd name="T75" fmla="*/ 258120 h 2406492"/>
              <a:gd name="T76" fmla="*/ 377250 w 2443615"/>
              <a:gd name="T77" fmla="*/ 163375 h 2406492"/>
              <a:gd name="T78" fmla="*/ 518553 w 2443615"/>
              <a:gd name="T79" fmla="*/ 281978 h 2406492"/>
              <a:gd name="T80" fmla="*/ 793976 w 2443615"/>
              <a:gd name="T81" fmla="*/ 181707 h 2406492"/>
              <a:gd name="T82" fmla="*/ 826004 w 2443615"/>
              <a:gd name="T83" fmla="*/ 0 h 240649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443615" h="2406492">
                <a:moveTo>
                  <a:pt x="1221807" y="443178"/>
                </a:moveTo>
                <a:cubicBezTo>
                  <a:pt x="791117" y="443178"/>
                  <a:pt x="441973" y="792322"/>
                  <a:pt x="441973" y="1223012"/>
                </a:cubicBezTo>
                <a:cubicBezTo>
                  <a:pt x="441973" y="1653702"/>
                  <a:pt x="791117" y="2002846"/>
                  <a:pt x="1221807" y="2002846"/>
                </a:cubicBezTo>
                <a:cubicBezTo>
                  <a:pt x="1652497" y="2002846"/>
                  <a:pt x="2001641" y="1653702"/>
                  <a:pt x="2001641" y="1223012"/>
                </a:cubicBezTo>
                <a:cubicBezTo>
                  <a:pt x="2001641" y="792322"/>
                  <a:pt x="1652497" y="443178"/>
                  <a:pt x="1221807" y="443178"/>
                </a:cubicBezTo>
                <a:close/>
                <a:moveTo>
                  <a:pt x="1121747" y="0"/>
                </a:moveTo>
                <a:lnTo>
                  <a:pt x="1321868" y="0"/>
                </a:lnTo>
                <a:lnTo>
                  <a:pt x="1365362" y="246702"/>
                </a:lnTo>
                <a:cubicBezTo>
                  <a:pt x="1497994" y="266203"/>
                  <a:pt x="1625261" y="312525"/>
                  <a:pt x="1739400" y="382840"/>
                </a:cubicBezTo>
                <a:lnTo>
                  <a:pt x="1931295" y="221813"/>
                </a:lnTo>
                <a:lnTo>
                  <a:pt x="2084596" y="350449"/>
                </a:lnTo>
                <a:lnTo>
                  <a:pt x="1959337" y="567390"/>
                </a:lnTo>
                <a:cubicBezTo>
                  <a:pt x="2048403" y="667584"/>
                  <a:pt x="2116120" y="784874"/>
                  <a:pt x="2158357" y="912104"/>
                </a:cubicBezTo>
                <a:lnTo>
                  <a:pt x="2408865" y="912098"/>
                </a:lnTo>
                <a:lnTo>
                  <a:pt x="2443615" y="1109179"/>
                </a:lnTo>
                <a:lnTo>
                  <a:pt x="2208214" y="1194851"/>
                </a:lnTo>
                <a:cubicBezTo>
                  <a:pt x="2212040" y="1328854"/>
                  <a:pt x="2188522" y="1462233"/>
                  <a:pt x="2139095" y="1586846"/>
                </a:cubicBezTo>
                <a:lnTo>
                  <a:pt x="2330998" y="1747864"/>
                </a:lnTo>
                <a:lnTo>
                  <a:pt x="2230938" y="1921175"/>
                </a:lnTo>
                <a:lnTo>
                  <a:pt x="1995541" y="1835490"/>
                </a:lnTo>
                <a:cubicBezTo>
                  <a:pt x="1912336" y="1940602"/>
                  <a:pt x="1808586" y="2027658"/>
                  <a:pt x="1690623" y="2091346"/>
                </a:cubicBezTo>
                <a:lnTo>
                  <a:pt x="1734130" y="2338046"/>
                </a:lnTo>
                <a:lnTo>
                  <a:pt x="1546077" y="2406492"/>
                </a:lnTo>
                <a:lnTo>
                  <a:pt x="1420828" y="2189544"/>
                </a:lnTo>
                <a:cubicBezTo>
                  <a:pt x="1289525" y="2216580"/>
                  <a:pt x="1154089" y="2216580"/>
                  <a:pt x="1022786" y="2189544"/>
                </a:cubicBezTo>
                <a:lnTo>
                  <a:pt x="897539" y="2406492"/>
                </a:lnTo>
                <a:lnTo>
                  <a:pt x="709486" y="2338046"/>
                </a:lnTo>
                <a:lnTo>
                  <a:pt x="752993" y="2091346"/>
                </a:lnTo>
                <a:cubicBezTo>
                  <a:pt x="635030" y="2027658"/>
                  <a:pt x="531280" y="1940601"/>
                  <a:pt x="448076" y="1835490"/>
                </a:cubicBezTo>
                <a:lnTo>
                  <a:pt x="212678" y="1921175"/>
                </a:lnTo>
                <a:lnTo>
                  <a:pt x="112617" y="1747864"/>
                </a:lnTo>
                <a:lnTo>
                  <a:pt x="304520" y="1586846"/>
                </a:lnTo>
                <a:cubicBezTo>
                  <a:pt x="255094" y="1462233"/>
                  <a:pt x="231575" y="1328854"/>
                  <a:pt x="235401" y="1194851"/>
                </a:cubicBezTo>
                <a:lnTo>
                  <a:pt x="0" y="1109179"/>
                </a:lnTo>
                <a:lnTo>
                  <a:pt x="34750" y="912098"/>
                </a:lnTo>
                <a:lnTo>
                  <a:pt x="285257" y="912104"/>
                </a:lnTo>
                <a:cubicBezTo>
                  <a:pt x="327494" y="784874"/>
                  <a:pt x="395211" y="667583"/>
                  <a:pt x="484278" y="567390"/>
                </a:cubicBezTo>
                <a:lnTo>
                  <a:pt x="359019" y="350449"/>
                </a:lnTo>
                <a:lnTo>
                  <a:pt x="512321" y="221813"/>
                </a:lnTo>
                <a:lnTo>
                  <a:pt x="704216" y="382840"/>
                </a:lnTo>
                <a:cubicBezTo>
                  <a:pt x="818353" y="312525"/>
                  <a:pt x="945621" y="266204"/>
                  <a:pt x="1078253" y="246702"/>
                </a:cubicBezTo>
                <a:lnTo>
                  <a:pt x="1121747" y="0"/>
                </a:lnTo>
                <a:close/>
              </a:path>
            </a:pathLst>
          </a:custGeom>
          <a:solidFill>
            <a:srgbClr val="043B70"/>
          </a:solidFill>
          <a:ln>
            <a:noFill/>
          </a:ln>
        </p:spPr>
        <p:txBody>
          <a:bodyPr lIns="501445" tIns="575655" rIns="501445" bIns="614746" anchor="ctr"/>
          <a:lstStyle/>
          <a:p>
            <a:endParaRPr lang="zh-CN" altLang="en-US"/>
          </a:p>
        </p:txBody>
      </p:sp>
      <p:sp>
        <p:nvSpPr>
          <p:cNvPr id="32772" name="KSO_Shape">
            <a:extLst>
              <a:ext uri="{FF2B5EF4-FFF2-40B4-BE49-F238E27FC236}">
                <a16:creationId xmlns:a16="http://schemas.microsoft.com/office/drawing/2014/main" id="{1EADE6DB-300E-4A35-97B7-D5F15049A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8490" y="3636963"/>
            <a:ext cx="2648781" cy="2607433"/>
          </a:xfrm>
          <a:custGeom>
            <a:avLst/>
            <a:gdLst>
              <a:gd name="T0" fmla="*/ 360758 w 2443615"/>
              <a:gd name="T1" fmla="*/ 130689 h 2406492"/>
              <a:gd name="T2" fmla="*/ 130500 w 2443615"/>
              <a:gd name="T3" fmla="*/ 360655 h 2406492"/>
              <a:gd name="T4" fmla="*/ 360758 w 2443615"/>
              <a:gd name="T5" fmla="*/ 590620 h 2406492"/>
              <a:gd name="T6" fmla="*/ 591017 w 2443615"/>
              <a:gd name="T7" fmla="*/ 360655 h 2406492"/>
              <a:gd name="T8" fmla="*/ 360758 w 2443615"/>
              <a:gd name="T9" fmla="*/ 130689 h 2406492"/>
              <a:gd name="T10" fmla="*/ 331214 w 2443615"/>
              <a:gd name="T11" fmla="*/ 0 h 2406492"/>
              <a:gd name="T12" fmla="*/ 390303 w 2443615"/>
              <a:gd name="T13" fmla="*/ 0 h 2406492"/>
              <a:gd name="T14" fmla="*/ 403145 w 2443615"/>
              <a:gd name="T15" fmla="*/ 72751 h 2406492"/>
              <a:gd name="T16" fmla="*/ 513586 w 2443615"/>
              <a:gd name="T17" fmla="*/ 112896 h 2406492"/>
              <a:gd name="T18" fmla="*/ 570246 w 2443615"/>
              <a:gd name="T19" fmla="*/ 65410 h 2406492"/>
              <a:gd name="T20" fmla="*/ 615511 w 2443615"/>
              <a:gd name="T21" fmla="*/ 103344 h 2406492"/>
              <a:gd name="T22" fmla="*/ 578526 w 2443615"/>
              <a:gd name="T23" fmla="*/ 167318 h 2406492"/>
              <a:gd name="T24" fmla="*/ 637291 w 2443615"/>
              <a:gd name="T25" fmla="*/ 268971 h 2406492"/>
              <a:gd name="T26" fmla="*/ 711257 w 2443615"/>
              <a:gd name="T27" fmla="*/ 268969 h 2406492"/>
              <a:gd name="T28" fmla="*/ 721517 w 2443615"/>
              <a:gd name="T29" fmla="*/ 327086 h 2406492"/>
              <a:gd name="T30" fmla="*/ 652011 w 2443615"/>
              <a:gd name="T31" fmla="*/ 352350 h 2406492"/>
              <a:gd name="T32" fmla="*/ 631603 w 2443615"/>
              <a:gd name="T33" fmla="*/ 467946 h 2406492"/>
              <a:gd name="T34" fmla="*/ 688265 w 2443615"/>
              <a:gd name="T35" fmla="*/ 515429 h 2406492"/>
              <a:gd name="T36" fmla="*/ 658721 w 2443615"/>
              <a:gd name="T37" fmla="*/ 566537 h 2406492"/>
              <a:gd name="T38" fmla="*/ 589216 w 2443615"/>
              <a:gd name="T39" fmla="*/ 541269 h 2406492"/>
              <a:gd name="T40" fmla="*/ 499184 w 2443615"/>
              <a:gd name="T41" fmla="*/ 616718 h 2406492"/>
              <a:gd name="T42" fmla="*/ 512031 w 2443615"/>
              <a:gd name="T43" fmla="*/ 689468 h 2406492"/>
              <a:gd name="T44" fmla="*/ 456505 w 2443615"/>
              <a:gd name="T45" fmla="*/ 709652 h 2406492"/>
              <a:gd name="T46" fmla="*/ 419523 w 2443615"/>
              <a:gd name="T47" fmla="*/ 645676 h 2406492"/>
              <a:gd name="T48" fmla="*/ 301994 w 2443615"/>
              <a:gd name="T49" fmla="*/ 645676 h 2406492"/>
              <a:gd name="T50" fmla="*/ 265013 w 2443615"/>
              <a:gd name="T51" fmla="*/ 709652 h 2406492"/>
              <a:gd name="T52" fmla="*/ 209487 w 2443615"/>
              <a:gd name="T53" fmla="*/ 689468 h 2406492"/>
              <a:gd name="T54" fmla="*/ 222334 w 2443615"/>
              <a:gd name="T55" fmla="*/ 616718 h 2406492"/>
              <a:gd name="T56" fmla="*/ 132302 w 2443615"/>
              <a:gd name="T57" fmla="*/ 541269 h 2406492"/>
              <a:gd name="T58" fmla="*/ 62796 w 2443615"/>
              <a:gd name="T59" fmla="*/ 566537 h 2406492"/>
              <a:gd name="T60" fmla="*/ 33252 w 2443615"/>
              <a:gd name="T61" fmla="*/ 515429 h 2406492"/>
              <a:gd name="T62" fmla="*/ 89915 w 2443615"/>
              <a:gd name="T63" fmla="*/ 467946 h 2406492"/>
              <a:gd name="T64" fmla="*/ 69506 w 2443615"/>
              <a:gd name="T65" fmla="*/ 352350 h 2406492"/>
              <a:gd name="T66" fmla="*/ 0 w 2443615"/>
              <a:gd name="T67" fmla="*/ 327086 h 2406492"/>
              <a:gd name="T68" fmla="*/ 10261 w 2443615"/>
              <a:gd name="T69" fmla="*/ 268969 h 2406492"/>
              <a:gd name="T70" fmla="*/ 84227 w 2443615"/>
              <a:gd name="T71" fmla="*/ 268971 h 2406492"/>
              <a:gd name="T72" fmla="*/ 142991 w 2443615"/>
              <a:gd name="T73" fmla="*/ 167318 h 2406492"/>
              <a:gd name="T74" fmla="*/ 106006 w 2443615"/>
              <a:gd name="T75" fmla="*/ 103344 h 2406492"/>
              <a:gd name="T76" fmla="*/ 151271 w 2443615"/>
              <a:gd name="T77" fmla="*/ 65410 h 2406492"/>
              <a:gd name="T78" fmla="*/ 207931 w 2443615"/>
              <a:gd name="T79" fmla="*/ 112896 h 2406492"/>
              <a:gd name="T80" fmla="*/ 318372 w 2443615"/>
              <a:gd name="T81" fmla="*/ 72751 h 2406492"/>
              <a:gd name="T82" fmla="*/ 331214 w 2443615"/>
              <a:gd name="T83" fmla="*/ 0 h 240649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443615" h="2406492">
                <a:moveTo>
                  <a:pt x="1221807" y="443178"/>
                </a:moveTo>
                <a:cubicBezTo>
                  <a:pt x="791117" y="443178"/>
                  <a:pt x="441973" y="792322"/>
                  <a:pt x="441973" y="1223012"/>
                </a:cubicBezTo>
                <a:cubicBezTo>
                  <a:pt x="441973" y="1653702"/>
                  <a:pt x="791117" y="2002846"/>
                  <a:pt x="1221807" y="2002846"/>
                </a:cubicBezTo>
                <a:cubicBezTo>
                  <a:pt x="1652497" y="2002846"/>
                  <a:pt x="2001641" y="1653702"/>
                  <a:pt x="2001641" y="1223012"/>
                </a:cubicBezTo>
                <a:cubicBezTo>
                  <a:pt x="2001641" y="792322"/>
                  <a:pt x="1652497" y="443178"/>
                  <a:pt x="1221807" y="443178"/>
                </a:cubicBezTo>
                <a:close/>
                <a:moveTo>
                  <a:pt x="1121747" y="0"/>
                </a:moveTo>
                <a:lnTo>
                  <a:pt x="1321868" y="0"/>
                </a:lnTo>
                <a:lnTo>
                  <a:pt x="1365362" y="246702"/>
                </a:lnTo>
                <a:cubicBezTo>
                  <a:pt x="1497994" y="266203"/>
                  <a:pt x="1625261" y="312525"/>
                  <a:pt x="1739400" y="382840"/>
                </a:cubicBezTo>
                <a:lnTo>
                  <a:pt x="1931295" y="221813"/>
                </a:lnTo>
                <a:lnTo>
                  <a:pt x="2084596" y="350449"/>
                </a:lnTo>
                <a:lnTo>
                  <a:pt x="1959337" y="567390"/>
                </a:lnTo>
                <a:cubicBezTo>
                  <a:pt x="2048403" y="667584"/>
                  <a:pt x="2116120" y="784874"/>
                  <a:pt x="2158357" y="912104"/>
                </a:cubicBezTo>
                <a:lnTo>
                  <a:pt x="2408865" y="912098"/>
                </a:lnTo>
                <a:lnTo>
                  <a:pt x="2443615" y="1109179"/>
                </a:lnTo>
                <a:lnTo>
                  <a:pt x="2208214" y="1194851"/>
                </a:lnTo>
                <a:cubicBezTo>
                  <a:pt x="2212040" y="1328854"/>
                  <a:pt x="2188522" y="1462233"/>
                  <a:pt x="2139095" y="1586846"/>
                </a:cubicBezTo>
                <a:lnTo>
                  <a:pt x="2330998" y="1747864"/>
                </a:lnTo>
                <a:lnTo>
                  <a:pt x="2230938" y="1921175"/>
                </a:lnTo>
                <a:lnTo>
                  <a:pt x="1995541" y="1835490"/>
                </a:lnTo>
                <a:cubicBezTo>
                  <a:pt x="1912336" y="1940602"/>
                  <a:pt x="1808586" y="2027658"/>
                  <a:pt x="1690623" y="2091346"/>
                </a:cubicBezTo>
                <a:lnTo>
                  <a:pt x="1734130" y="2338046"/>
                </a:lnTo>
                <a:lnTo>
                  <a:pt x="1546077" y="2406492"/>
                </a:lnTo>
                <a:lnTo>
                  <a:pt x="1420828" y="2189544"/>
                </a:lnTo>
                <a:cubicBezTo>
                  <a:pt x="1289525" y="2216580"/>
                  <a:pt x="1154089" y="2216580"/>
                  <a:pt x="1022786" y="2189544"/>
                </a:cubicBezTo>
                <a:lnTo>
                  <a:pt x="897539" y="2406492"/>
                </a:lnTo>
                <a:lnTo>
                  <a:pt x="709486" y="2338046"/>
                </a:lnTo>
                <a:lnTo>
                  <a:pt x="752993" y="2091346"/>
                </a:lnTo>
                <a:cubicBezTo>
                  <a:pt x="635030" y="2027658"/>
                  <a:pt x="531280" y="1940601"/>
                  <a:pt x="448076" y="1835490"/>
                </a:cubicBezTo>
                <a:lnTo>
                  <a:pt x="212678" y="1921175"/>
                </a:lnTo>
                <a:lnTo>
                  <a:pt x="112617" y="1747864"/>
                </a:lnTo>
                <a:lnTo>
                  <a:pt x="304520" y="1586846"/>
                </a:lnTo>
                <a:cubicBezTo>
                  <a:pt x="255094" y="1462233"/>
                  <a:pt x="231575" y="1328854"/>
                  <a:pt x="235401" y="1194851"/>
                </a:cubicBezTo>
                <a:lnTo>
                  <a:pt x="0" y="1109179"/>
                </a:lnTo>
                <a:lnTo>
                  <a:pt x="34750" y="912098"/>
                </a:lnTo>
                <a:lnTo>
                  <a:pt x="285257" y="912104"/>
                </a:lnTo>
                <a:cubicBezTo>
                  <a:pt x="327494" y="784874"/>
                  <a:pt x="395211" y="667583"/>
                  <a:pt x="484278" y="567390"/>
                </a:cubicBezTo>
                <a:lnTo>
                  <a:pt x="359019" y="350449"/>
                </a:lnTo>
                <a:lnTo>
                  <a:pt x="512321" y="221813"/>
                </a:lnTo>
                <a:lnTo>
                  <a:pt x="704216" y="382840"/>
                </a:lnTo>
                <a:cubicBezTo>
                  <a:pt x="818353" y="312525"/>
                  <a:pt x="945621" y="266204"/>
                  <a:pt x="1078253" y="246702"/>
                </a:cubicBezTo>
                <a:lnTo>
                  <a:pt x="1121747" y="0"/>
                </a:lnTo>
                <a:close/>
              </a:path>
            </a:pathLst>
          </a:custGeom>
          <a:solidFill>
            <a:srgbClr val="043B70"/>
          </a:solidFill>
          <a:ln>
            <a:noFill/>
          </a:ln>
        </p:spPr>
        <p:txBody>
          <a:bodyPr lIns="501445" tIns="575655" rIns="501445" bIns="614746" anchor="ctr"/>
          <a:lstStyle/>
          <a:p>
            <a:endParaRPr lang="zh-CN" altLang="en-US"/>
          </a:p>
        </p:txBody>
      </p:sp>
      <p:sp>
        <p:nvSpPr>
          <p:cNvPr id="32773" name="文本框 5">
            <a:extLst>
              <a:ext uri="{FF2B5EF4-FFF2-40B4-BE49-F238E27FC236}">
                <a16:creationId xmlns:a16="http://schemas.microsoft.com/office/drawing/2014/main" id="{CFE7C618-4389-446C-B3EE-1B4B8903D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6200" y="4289451"/>
            <a:ext cx="2282825" cy="728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 sz="1800" b="1" dirty="0">
                <a:solidFill>
                  <a:srgbClr val="F39800"/>
                </a:solidFill>
              </a:rPr>
              <a:t>以加州州立高中畢業學分為參考標準</a:t>
            </a:r>
            <a:endParaRPr lang="zh-CN" altLang="en-US" sz="1800" b="1" dirty="0">
              <a:solidFill>
                <a:srgbClr val="F3980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1930DA3-D6EF-47CD-A142-AD59A29C8D89}"/>
              </a:ext>
            </a:extLst>
          </p:cNvPr>
          <p:cNvSpPr txBox="1"/>
          <p:nvPr/>
        </p:nvSpPr>
        <p:spPr>
          <a:xfrm>
            <a:off x="9274174" y="3918339"/>
            <a:ext cx="264687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defRPr/>
            </a:pPr>
            <a:r>
              <a:rPr lang="zh-TW" altLang="en-US" sz="2400" b="1" noProof="1">
                <a:solidFill>
                  <a:srgbClr val="043B70"/>
                </a:solidFill>
                <a:latin typeface="+mn-lt"/>
                <a:ea typeface="+mn-ea"/>
              </a:rPr>
              <a:t>採用美國共同課綱</a:t>
            </a:r>
            <a:endParaRPr lang="zh-CN" altLang="en-US" sz="2400" b="1" noProof="1">
              <a:solidFill>
                <a:srgbClr val="043B70"/>
              </a:solidFill>
            </a:endParaRPr>
          </a:p>
        </p:txBody>
      </p:sp>
      <p:sp>
        <p:nvSpPr>
          <p:cNvPr id="32777" name="文本框 9">
            <a:extLst>
              <a:ext uri="{FF2B5EF4-FFF2-40B4-BE49-F238E27FC236}">
                <a16:creationId xmlns:a16="http://schemas.microsoft.com/office/drawing/2014/main" id="{02A0E95C-BF3E-4B61-BB67-E21B4093F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3021" y="2034515"/>
            <a:ext cx="3524250" cy="39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 sz="1800" b="1" dirty="0">
                <a:solidFill>
                  <a:srgbClr val="F39800"/>
                </a:solidFill>
              </a:rPr>
              <a:t>視學生需求及教師專長開設</a:t>
            </a:r>
            <a:endParaRPr lang="zh-CN" altLang="en-US" sz="1800" b="1" dirty="0">
              <a:solidFill>
                <a:srgbClr val="F39800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2774AFD-C121-4FFB-BFB7-90D682350A17}"/>
              </a:ext>
            </a:extLst>
          </p:cNvPr>
          <p:cNvSpPr txBox="1"/>
          <p:nvPr/>
        </p:nvSpPr>
        <p:spPr>
          <a:xfrm>
            <a:off x="8088311" y="1599423"/>
            <a:ext cx="326243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defRPr/>
            </a:pPr>
            <a:r>
              <a:rPr lang="zh-TW" altLang="en-US" sz="2400" b="1" noProof="1">
                <a:solidFill>
                  <a:srgbClr val="043B70"/>
                </a:solidFill>
                <a:latin typeface="+mn-lt"/>
                <a:ea typeface="+mn-ea"/>
              </a:rPr>
              <a:t>提供美國大學先修課程</a:t>
            </a:r>
            <a:endParaRPr lang="zh-CN" altLang="en-US" sz="2400" b="1" noProof="1">
              <a:solidFill>
                <a:srgbClr val="043B70"/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854A7BA-AA5D-42F2-B9C9-BFBC716A5104}"/>
              </a:ext>
            </a:extLst>
          </p:cNvPr>
          <p:cNvSpPr txBox="1"/>
          <p:nvPr/>
        </p:nvSpPr>
        <p:spPr>
          <a:xfrm>
            <a:off x="27756" y="3895032"/>
            <a:ext cx="326243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defRPr/>
            </a:pPr>
            <a:r>
              <a:rPr lang="zh-TW" altLang="en-US" sz="2400" b="1" noProof="1">
                <a:solidFill>
                  <a:srgbClr val="043B70"/>
                </a:solidFill>
                <a:latin typeface="+mn-lt"/>
                <a:ea typeface="+mn-ea"/>
              </a:rPr>
              <a:t>未來積極爭取國際認證</a:t>
            </a:r>
            <a:endParaRPr lang="zh-CN" altLang="en-US" sz="2400" b="1" noProof="1">
              <a:solidFill>
                <a:srgbClr val="043B70"/>
              </a:solidFill>
            </a:endParaRPr>
          </a:p>
        </p:txBody>
      </p:sp>
      <p:sp>
        <p:nvSpPr>
          <p:cNvPr id="32783" name="文本框 16">
            <a:extLst>
              <a:ext uri="{FF2B5EF4-FFF2-40B4-BE49-F238E27FC236}">
                <a16:creationId xmlns:a16="http://schemas.microsoft.com/office/drawing/2014/main" id="{5049FA32-7E78-4586-86AA-097122DC2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263" y="1404938"/>
            <a:ext cx="2030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bg1"/>
                </a:solidFill>
              </a:rPr>
              <a:t>这里添加标题</a:t>
            </a:r>
          </a:p>
        </p:txBody>
      </p:sp>
      <p:pic>
        <p:nvPicPr>
          <p:cNvPr id="32784" name="图片 17">
            <a:extLst>
              <a:ext uri="{FF2B5EF4-FFF2-40B4-BE49-F238E27FC236}">
                <a16:creationId xmlns:a16="http://schemas.microsoft.com/office/drawing/2014/main" id="{BE4224EE-853B-4945-B5C7-D5BE57489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0"/>
            <a:ext cx="3581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6" name="文本框 22">
            <a:extLst>
              <a:ext uri="{FF2B5EF4-FFF2-40B4-BE49-F238E27FC236}">
                <a16:creationId xmlns:a16="http://schemas.microsoft.com/office/drawing/2014/main" id="{4CDD033A-9BDC-462A-93B9-D2A3289CB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6281" y="171413"/>
            <a:ext cx="4011229" cy="66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en-US" b="1" dirty="0">
                <a:solidFill>
                  <a:srgbClr val="043B70"/>
                </a:solidFill>
              </a:rPr>
              <a:t>雙語部</a:t>
            </a:r>
            <a:r>
              <a:rPr lang="en-US" altLang="zh-TW" sz="1600" b="1" dirty="0">
                <a:solidFill>
                  <a:srgbClr val="043B70"/>
                </a:solidFill>
              </a:rPr>
              <a:t>(113~114</a:t>
            </a:r>
            <a:r>
              <a:rPr lang="zh-TW" altLang="en-US" sz="1600" b="1" dirty="0">
                <a:solidFill>
                  <a:srgbClr val="043B70"/>
                </a:solidFill>
              </a:rPr>
              <a:t>學年在大仁科技大學</a:t>
            </a:r>
            <a:r>
              <a:rPr lang="en-US" altLang="zh-TW" sz="1600" b="1" dirty="0">
                <a:solidFill>
                  <a:srgbClr val="043B70"/>
                </a:solidFill>
              </a:rPr>
              <a:t>)</a:t>
            </a:r>
            <a:endParaRPr lang="zh-CN" altLang="en-US" b="1" dirty="0">
              <a:solidFill>
                <a:srgbClr val="043B70"/>
              </a:solidFill>
            </a:endParaRP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6311E078-B61A-428F-9CA5-EBC6F78AAF4C}"/>
              </a:ext>
            </a:extLst>
          </p:cNvPr>
          <p:cNvCxnSpPr/>
          <p:nvPr/>
        </p:nvCxnSpPr>
        <p:spPr>
          <a:xfrm>
            <a:off x="-1331" y="1127919"/>
            <a:ext cx="11176000" cy="0"/>
          </a:xfrm>
          <a:prstGeom prst="line">
            <a:avLst/>
          </a:prstGeom>
          <a:ln w="25400">
            <a:gradFill>
              <a:gsLst>
                <a:gs pos="0">
                  <a:srgbClr val="4B649F"/>
                </a:gs>
                <a:gs pos="100000">
                  <a:srgbClr val="7DB1CD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>
            <a:extLst>
              <a:ext uri="{FF2B5EF4-FFF2-40B4-BE49-F238E27FC236}">
                <a16:creationId xmlns:a16="http://schemas.microsoft.com/office/drawing/2014/main" id="{0FEAA31F-1374-4AE7-9709-E10A5C1F5524}"/>
              </a:ext>
            </a:extLst>
          </p:cNvPr>
          <p:cNvSpPr/>
          <p:nvPr/>
        </p:nvSpPr>
        <p:spPr>
          <a:xfrm>
            <a:off x="0" y="6724650"/>
            <a:ext cx="12192000" cy="133350"/>
          </a:xfrm>
          <a:prstGeom prst="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4931676-3D9B-B99A-D4DE-805D46607A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89" y="-343033"/>
            <a:ext cx="1801372" cy="1801372"/>
          </a:xfrm>
          <a:prstGeom prst="rect">
            <a:avLst/>
          </a:prstGeom>
        </p:spPr>
      </p:pic>
      <p:sp>
        <p:nvSpPr>
          <p:cNvPr id="4" name="文本框 4">
            <a:extLst>
              <a:ext uri="{FF2B5EF4-FFF2-40B4-BE49-F238E27FC236}">
                <a16:creationId xmlns:a16="http://schemas.microsoft.com/office/drawing/2014/main" id="{09C1A56C-CC83-8628-1488-319D60CC5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6281" y="533761"/>
            <a:ext cx="7247731" cy="658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TW" b="1" dirty="0">
                <a:solidFill>
                  <a:srgbClr val="F39800"/>
                </a:solidFill>
              </a:rPr>
              <a:t>I</a:t>
            </a:r>
            <a:r>
              <a:rPr lang="en-US" altLang="zh-TW" sz="2000" dirty="0">
                <a:solidFill>
                  <a:srgbClr val="F39800"/>
                </a:solidFill>
              </a:rPr>
              <a:t>nternational </a:t>
            </a:r>
            <a:r>
              <a:rPr lang="en-US" altLang="zh-TW" b="1" dirty="0">
                <a:solidFill>
                  <a:srgbClr val="F39800"/>
                </a:solidFill>
              </a:rPr>
              <a:t>B</a:t>
            </a:r>
            <a:r>
              <a:rPr lang="en-US" altLang="zh-TW" sz="2000" dirty="0">
                <a:solidFill>
                  <a:srgbClr val="F39800"/>
                </a:solidFill>
              </a:rPr>
              <a:t>ilingual </a:t>
            </a:r>
            <a:r>
              <a:rPr lang="en-US" altLang="zh-TW" b="1" dirty="0">
                <a:solidFill>
                  <a:srgbClr val="F39800"/>
                </a:solidFill>
              </a:rPr>
              <a:t>S</a:t>
            </a:r>
            <a:r>
              <a:rPr lang="en-US" altLang="zh-TW" sz="2000" dirty="0">
                <a:solidFill>
                  <a:srgbClr val="F39800"/>
                </a:solidFill>
              </a:rPr>
              <a:t>chool at </a:t>
            </a:r>
            <a:r>
              <a:rPr lang="en-US" altLang="zh-TW" b="1" dirty="0">
                <a:solidFill>
                  <a:srgbClr val="F39800"/>
                </a:solidFill>
              </a:rPr>
              <a:t>P</a:t>
            </a:r>
            <a:r>
              <a:rPr lang="en-US" altLang="zh-TW" sz="2000" dirty="0">
                <a:solidFill>
                  <a:srgbClr val="F39800"/>
                </a:solidFill>
              </a:rPr>
              <a:t>ingtung Science Park</a:t>
            </a:r>
            <a:endParaRPr lang="zh-CN" altLang="en-US" sz="2000" dirty="0">
              <a:solidFill>
                <a:srgbClr val="F39800"/>
              </a:solidFill>
            </a:endParaRPr>
          </a:p>
        </p:txBody>
      </p:sp>
      <p:pic>
        <p:nvPicPr>
          <p:cNvPr id="2050" name="Picture 2" descr="Common Core State Standards / Home">
            <a:extLst>
              <a:ext uri="{FF2B5EF4-FFF2-40B4-BE49-F238E27FC236}">
                <a16:creationId xmlns:a16="http://schemas.microsoft.com/office/drawing/2014/main" id="{66D92153-AA8F-D6ED-F563-ACBAAC26A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621" b="98276" l="1143" r="99429">
                        <a14:foregroundMark x1="6857" y1="80460" x2="6857" y2="80460"/>
                        <a14:foregroundMark x1="26286" y1="82184" x2="92571" y2="83333"/>
                        <a14:foregroundMark x1="6857" y1="80460" x2="7429" y2="82759"/>
                        <a14:foregroundMark x1="13143" y1="83908" x2="13143" y2="83908"/>
                        <a14:foregroundMark x1="24000" y1="82759" x2="24000" y2="82759"/>
                        <a14:foregroundMark x1="6857" y1="80460" x2="45714" y2="91379"/>
                        <a14:foregroundMark x1="45714" y1="91379" x2="84571" y2="89080"/>
                        <a14:foregroundMark x1="84571" y1="89080" x2="93143" y2="90805"/>
                        <a14:foregroundMark x1="2857" y1="87356" x2="13714" y2="93678"/>
                        <a14:foregroundMark x1="5143" y1="96552" x2="86857" y2="98276"/>
                        <a14:foregroundMark x1="86857" y1="98276" x2="96000" y2="97126"/>
                        <a14:foregroundMark x1="2857" y1="82184" x2="38857" y2="83908"/>
                        <a14:foregroundMark x1="38857" y1="83908" x2="86857" y2="83333"/>
                        <a14:foregroundMark x1="86857" y1="83333" x2="98286" y2="94253"/>
                        <a14:foregroundMark x1="2286" y1="80460" x2="68000" y2="82184"/>
                        <a14:foregroundMark x1="68000" y1="82184" x2="97143" y2="80460"/>
                        <a14:foregroundMark x1="97143" y1="80460" x2="97714" y2="80460"/>
                        <a14:foregroundMark x1="2286" y1="81034" x2="89714" y2="79310"/>
                        <a14:foregroundMark x1="89714" y1="79310" x2="97143" y2="79885"/>
                        <a14:foregroundMark x1="1143" y1="79885" x2="25143" y2="81609"/>
                        <a14:foregroundMark x1="5143" y1="80460" x2="15429" y2="79885"/>
                        <a14:foregroundMark x1="4571" y1="79885" x2="40571" y2="81609"/>
                        <a14:foregroundMark x1="40571" y1="81609" x2="98857" y2="80460"/>
                        <a14:foregroundMark x1="5714" y1="79885" x2="41714" y2="79310"/>
                        <a14:foregroundMark x1="41714" y1="79310" x2="99429" y2="79310"/>
                        <a14:backgroundMark x1="13714" y1="17816" x2="13714" y2="17816"/>
                        <a14:backgroundMark x1="79429" y1="66092" x2="79429" y2="66092"/>
                        <a14:backgroundMark x1="79429" y1="66092" x2="79429" y2="66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892" y="3754438"/>
            <a:ext cx="1666875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右箭头 21">
            <a:extLst>
              <a:ext uri="{FF2B5EF4-FFF2-40B4-BE49-F238E27FC236}">
                <a16:creationId xmlns:a16="http://schemas.microsoft.com/office/drawing/2014/main" id="{9DE788BB-BD07-4209-A72C-A7D6B8590401}"/>
              </a:ext>
            </a:extLst>
          </p:cNvPr>
          <p:cNvSpPr/>
          <p:nvPr/>
        </p:nvSpPr>
        <p:spPr>
          <a:xfrm>
            <a:off x="1085850" y="2042498"/>
            <a:ext cx="10244138" cy="1162050"/>
          </a:xfrm>
          <a:prstGeom prst="rightArrow">
            <a:avLst>
              <a:gd name="adj1" fmla="val 50000"/>
              <a:gd name="adj2" fmla="val 87271"/>
            </a:avLst>
          </a:prstGeom>
          <a:solidFill>
            <a:srgbClr val="043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6" name="MH_Other_1">
            <a:extLst>
              <a:ext uri="{FF2B5EF4-FFF2-40B4-BE49-F238E27FC236}">
                <a16:creationId xmlns:a16="http://schemas.microsoft.com/office/drawing/2014/main" id="{8A4B57CC-D4EF-4356-B8FF-16AC79B9A1F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560837" y="1804764"/>
            <a:ext cx="1646237" cy="1649412"/>
          </a:xfrm>
          <a:prstGeom prst="ellipse">
            <a:avLst/>
          </a:prstGeom>
          <a:solidFill>
            <a:srgbClr val="7DB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1600" noProof="1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7" name="MH_Other_3">
            <a:extLst>
              <a:ext uri="{FF2B5EF4-FFF2-40B4-BE49-F238E27FC236}">
                <a16:creationId xmlns:a16="http://schemas.microsoft.com/office/drawing/2014/main" id="{D2E5994E-2E64-452D-A12E-D5AF3E6DFB3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561640" y="1791673"/>
            <a:ext cx="1649412" cy="1649412"/>
          </a:xfrm>
          <a:prstGeom prst="ellipse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1600" noProof="1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8" name="MH_Other_6">
            <a:extLst>
              <a:ext uri="{FF2B5EF4-FFF2-40B4-BE49-F238E27FC236}">
                <a16:creationId xmlns:a16="http://schemas.microsoft.com/office/drawing/2014/main" id="{C41D8ACA-BBA2-4FD1-A2C6-41E22230F1B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556859" y="1819717"/>
            <a:ext cx="1646237" cy="1649412"/>
          </a:xfrm>
          <a:prstGeom prst="ellipse">
            <a:avLst/>
          </a:prstGeom>
          <a:solidFill>
            <a:srgbClr val="5E8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1600" noProof="1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1" name="KSO_Shape">
            <a:extLst>
              <a:ext uri="{FF2B5EF4-FFF2-40B4-BE49-F238E27FC236}">
                <a16:creationId xmlns:a16="http://schemas.microsoft.com/office/drawing/2014/main" id="{97A17E19-7A08-419C-BAD3-1AD00582D2C9}"/>
              </a:ext>
            </a:extLst>
          </p:cNvPr>
          <p:cNvSpPr/>
          <p:nvPr/>
        </p:nvSpPr>
        <p:spPr bwMode="auto">
          <a:xfrm>
            <a:off x="2101390" y="2331423"/>
            <a:ext cx="571500" cy="569912"/>
          </a:xfrm>
          <a:custGeom>
            <a:avLst/>
            <a:gdLst>
              <a:gd name="T0" fmla="*/ 346433 w 5026"/>
              <a:gd name="T1" fmla="*/ 0 h 5027"/>
              <a:gd name="T2" fmla="*/ 293748 w 5026"/>
              <a:gd name="T3" fmla="*/ 4164 h 5027"/>
              <a:gd name="T4" fmla="*/ 243337 w 5026"/>
              <a:gd name="T5" fmla="*/ 15897 h 5027"/>
              <a:gd name="T6" fmla="*/ 196337 w 5026"/>
              <a:gd name="T7" fmla="*/ 34065 h 5027"/>
              <a:gd name="T8" fmla="*/ 153128 w 5026"/>
              <a:gd name="T9" fmla="*/ 59046 h 5027"/>
              <a:gd name="T10" fmla="*/ 113709 w 5026"/>
              <a:gd name="T11" fmla="*/ 90083 h 5027"/>
              <a:gd name="T12" fmla="*/ 79217 w 5026"/>
              <a:gd name="T13" fmla="*/ 126041 h 5027"/>
              <a:gd name="T14" fmla="*/ 50411 w 5026"/>
              <a:gd name="T15" fmla="*/ 166541 h 5027"/>
              <a:gd name="T16" fmla="*/ 27290 w 5026"/>
              <a:gd name="T17" fmla="*/ 211204 h 5027"/>
              <a:gd name="T18" fmla="*/ 10992 w 5026"/>
              <a:gd name="T19" fmla="*/ 259652 h 5027"/>
              <a:gd name="T20" fmla="*/ 1895 w 5026"/>
              <a:gd name="T21" fmla="*/ 310750 h 5027"/>
              <a:gd name="T22" fmla="*/ 0 w 5026"/>
              <a:gd name="T23" fmla="*/ 1556777 h 5027"/>
              <a:gd name="T24" fmla="*/ 1895 w 5026"/>
              <a:gd name="T25" fmla="*/ 1591978 h 5027"/>
              <a:gd name="T26" fmla="*/ 10992 w 5026"/>
              <a:gd name="T27" fmla="*/ 1643076 h 5027"/>
              <a:gd name="T28" fmla="*/ 27290 w 5026"/>
              <a:gd name="T29" fmla="*/ 1691524 h 5027"/>
              <a:gd name="T30" fmla="*/ 50411 w 5026"/>
              <a:gd name="T31" fmla="*/ 1736566 h 5027"/>
              <a:gd name="T32" fmla="*/ 79217 w 5026"/>
              <a:gd name="T33" fmla="*/ 1777065 h 5027"/>
              <a:gd name="T34" fmla="*/ 113709 w 5026"/>
              <a:gd name="T35" fmla="*/ 1812645 h 5027"/>
              <a:gd name="T36" fmla="*/ 153128 w 5026"/>
              <a:gd name="T37" fmla="*/ 1843682 h 5027"/>
              <a:gd name="T38" fmla="*/ 196337 w 5026"/>
              <a:gd name="T39" fmla="*/ 1868663 h 5027"/>
              <a:gd name="T40" fmla="*/ 243337 w 5026"/>
              <a:gd name="T41" fmla="*/ 1887209 h 5027"/>
              <a:gd name="T42" fmla="*/ 293748 w 5026"/>
              <a:gd name="T43" fmla="*/ 1898564 h 5027"/>
              <a:gd name="T44" fmla="*/ 346433 w 5026"/>
              <a:gd name="T45" fmla="*/ 1902728 h 5027"/>
              <a:gd name="T46" fmla="*/ 1576761 w 5026"/>
              <a:gd name="T47" fmla="*/ 1901971 h 5027"/>
              <a:gd name="T48" fmla="*/ 1628688 w 5026"/>
              <a:gd name="T49" fmla="*/ 1895536 h 5027"/>
              <a:gd name="T50" fmla="*/ 1677962 w 5026"/>
              <a:gd name="T51" fmla="*/ 1881532 h 5027"/>
              <a:gd name="T52" fmla="*/ 1723824 w 5026"/>
              <a:gd name="T53" fmla="*/ 1861093 h 5027"/>
              <a:gd name="T54" fmla="*/ 1766275 w 5026"/>
              <a:gd name="T55" fmla="*/ 1834219 h 5027"/>
              <a:gd name="T56" fmla="*/ 1803799 w 5026"/>
              <a:gd name="T57" fmla="*/ 1801290 h 5027"/>
              <a:gd name="T58" fmla="*/ 1836396 w 5026"/>
              <a:gd name="T59" fmla="*/ 1763818 h 5027"/>
              <a:gd name="T60" fmla="*/ 1863686 w 5026"/>
              <a:gd name="T61" fmla="*/ 1721426 h 5027"/>
              <a:gd name="T62" fmla="*/ 1884153 w 5026"/>
              <a:gd name="T63" fmla="*/ 1675627 h 5027"/>
              <a:gd name="T64" fmla="*/ 1898177 w 5026"/>
              <a:gd name="T65" fmla="*/ 1626422 h 5027"/>
              <a:gd name="T66" fmla="*/ 1904621 w 5026"/>
              <a:gd name="T67" fmla="*/ 1574567 h 5027"/>
              <a:gd name="T68" fmla="*/ 1905000 w 5026"/>
              <a:gd name="T69" fmla="*/ 345951 h 5027"/>
              <a:gd name="T70" fmla="*/ 1901210 w 5026"/>
              <a:gd name="T71" fmla="*/ 293339 h 5027"/>
              <a:gd name="T72" fmla="*/ 1889839 w 5026"/>
              <a:gd name="T73" fmla="*/ 242998 h 5027"/>
              <a:gd name="T74" fmla="*/ 1870887 w 5026"/>
              <a:gd name="T75" fmla="*/ 196064 h 5027"/>
              <a:gd name="T76" fmla="*/ 1846250 w 5026"/>
              <a:gd name="T77" fmla="*/ 152915 h 5027"/>
              <a:gd name="T78" fmla="*/ 1815170 w 5026"/>
              <a:gd name="T79" fmla="*/ 113551 h 5027"/>
              <a:gd name="T80" fmla="*/ 1779162 w 5026"/>
              <a:gd name="T81" fmla="*/ 79107 h 5027"/>
              <a:gd name="T82" fmla="*/ 1738606 w 5026"/>
              <a:gd name="T83" fmla="*/ 50341 h 5027"/>
              <a:gd name="T84" fmla="*/ 1693881 w 5026"/>
              <a:gd name="T85" fmla="*/ 27252 h 5027"/>
              <a:gd name="T86" fmla="*/ 1645744 w 5026"/>
              <a:gd name="T87" fmla="*/ 10977 h 5027"/>
              <a:gd name="T88" fmla="*/ 1594196 w 5026"/>
              <a:gd name="T89" fmla="*/ 1893 h 5027"/>
              <a:gd name="T90" fmla="*/ 1559326 w 5026"/>
              <a:gd name="T91" fmla="*/ 1124529 h 5027"/>
              <a:gd name="T92" fmla="*/ 779663 w 5026"/>
              <a:gd name="T93" fmla="*/ 1557156 h 5027"/>
              <a:gd name="T94" fmla="*/ 346433 w 5026"/>
              <a:gd name="T95" fmla="*/ 778578 h 5027"/>
              <a:gd name="T96" fmla="*/ 1126095 w 5026"/>
              <a:gd name="T97" fmla="*/ 345951 h 5027"/>
              <a:gd name="T98" fmla="*/ 1559326 w 5026"/>
              <a:gd name="T99" fmla="*/ 1124529 h 502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5026" h="5027">
                <a:moveTo>
                  <a:pt x="4113" y="0"/>
                </a:moveTo>
                <a:lnTo>
                  <a:pt x="914" y="0"/>
                </a:lnTo>
                <a:lnTo>
                  <a:pt x="867" y="1"/>
                </a:lnTo>
                <a:lnTo>
                  <a:pt x="821" y="5"/>
                </a:lnTo>
                <a:lnTo>
                  <a:pt x="775" y="11"/>
                </a:lnTo>
                <a:lnTo>
                  <a:pt x="730" y="19"/>
                </a:lnTo>
                <a:lnTo>
                  <a:pt x="686" y="29"/>
                </a:lnTo>
                <a:lnTo>
                  <a:pt x="642" y="42"/>
                </a:lnTo>
                <a:lnTo>
                  <a:pt x="599" y="56"/>
                </a:lnTo>
                <a:lnTo>
                  <a:pt x="558" y="72"/>
                </a:lnTo>
                <a:lnTo>
                  <a:pt x="518" y="90"/>
                </a:lnTo>
                <a:lnTo>
                  <a:pt x="478" y="111"/>
                </a:lnTo>
                <a:lnTo>
                  <a:pt x="440" y="133"/>
                </a:lnTo>
                <a:lnTo>
                  <a:pt x="404" y="156"/>
                </a:lnTo>
                <a:lnTo>
                  <a:pt x="368" y="182"/>
                </a:lnTo>
                <a:lnTo>
                  <a:pt x="333" y="209"/>
                </a:lnTo>
                <a:lnTo>
                  <a:pt x="300" y="238"/>
                </a:lnTo>
                <a:lnTo>
                  <a:pt x="268" y="268"/>
                </a:lnTo>
                <a:lnTo>
                  <a:pt x="238" y="300"/>
                </a:lnTo>
                <a:lnTo>
                  <a:pt x="209" y="333"/>
                </a:lnTo>
                <a:lnTo>
                  <a:pt x="181" y="368"/>
                </a:lnTo>
                <a:lnTo>
                  <a:pt x="156" y="404"/>
                </a:lnTo>
                <a:lnTo>
                  <a:pt x="133" y="440"/>
                </a:lnTo>
                <a:lnTo>
                  <a:pt x="111" y="478"/>
                </a:lnTo>
                <a:lnTo>
                  <a:pt x="90" y="518"/>
                </a:lnTo>
                <a:lnTo>
                  <a:pt x="72" y="558"/>
                </a:lnTo>
                <a:lnTo>
                  <a:pt x="56" y="599"/>
                </a:lnTo>
                <a:lnTo>
                  <a:pt x="42" y="642"/>
                </a:lnTo>
                <a:lnTo>
                  <a:pt x="29" y="686"/>
                </a:lnTo>
                <a:lnTo>
                  <a:pt x="19" y="730"/>
                </a:lnTo>
                <a:lnTo>
                  <a:pt x="11" y="775"/>
                </a:lnTo>
                <a:lnTo>
                  <a:pt x="5" y="821"/>
                </a:lnTo>
                <a:lnTo>
                  <a:pt x="1" y="867"/>
                </a:lnTo>
                <a:lnTo>
                  <a:pt x="0" y="914"/>
                </a:lnTo>
                <a:lnTo>
                  <a:pt x="0" y="4113"/>
                </a:lnTo>
                <a:lnTo>
                  <a:pt x="1" y="4160"/>
                </a:lnTo>
                <a:lnTo>
                  <a:pt x="5" y="4206"/>
                </a:lnTo>
                <a:lnTo>
                  <a:pt x="11" y="4252"/>
                </a:lnTo>
                <a:lnTo>
                  <a:pt x="19" y="4297"/>
                </a:lnTo>
                <a:lnTo>
                  <a:pt x="29" y="4341"/>
                </a:lnTo>
                <a:lnTo>
                  <a:pt x="42" y="4385"/>
                </a:lnTo>
                <a:lnTo>
                  <a:pt x="56" y="4427"/>
                </a:lnTo>
                <a:lnTo>
                  <a:pt x="72" y="4469"/>
                </a:lnTo>
                <a:lnTo>
                  <a:pt x="90" y="4509"/>
                </a:lnTo>
                <a:lnTo>
                  <a:pt x="111" y="4548"/>
                </a:lnTo>
                <a:lnTo>
                  <a:pt x="133" y="4588"/>
                </a:lnTo>
                <a:lnTo>
                  <a:pt x="156" y="4624"/>
                </a:lnTo>
                <a:lnTo>
                  <a:pt x="181" y="4660"/>
                </a:lnTo>
                <a:lnTo>
                  <a:pt x="209" y="4695"/>
                </a:lnTo>
                <a:lnTo>
                  <a:pt x="238" y="4728"/>
                </a:lnTo>
                <a:lnTo>
                  <a:pt x="268" y="4759"/>
                </a:lnTo>
                <a:lnTo>
                  <a:pt x="300" y="4789"/>
                </a:lnTo>
                <a:lnTo>
                  <a:pt x="333" y="4818"/>
                </a:lnTo>
                <a:lnTo>
                  <a:pt x="368" y="4846"/>
                </a:lnTo>
                <a:lnTo>
                  <a:pt x="404" y="4871"/>
                </a:lnTo>
                <a:lnTo>
                  <a:pt x="440" y="4895"/>
                </a:lnTo>
                <a:lnTo>
                  <a:pt x="478" y="4917"/>
                </a:lnTo>
                <a:lnTo>
                  <a:pt x="518" y="4937"/>
                </a:lnTo>
                <a:lnTo>
                  <a:pt x="558" y="4955"/>
                </a:lnTo>
                <a:lnTo>
                  <a:pt x="599" y="4971"/>
                </a:lnTo>
                <a:lnTo>
                  <a:pt x="642" y="4986"/>
                </a:lnTo>
                <a:lnTo>
                  <a:pt x="686" y="4999"/>
                </a:lnTo>
                <a:lnTo>
                  <a:pt x="730" y="5008"/>
                </a:lnTo>
                <a:lnTo>
                  <a:pt x="775" y="5016"/>
                </a:lnTo>
                <a:lnTo>
                  <a:pt x="821" y="5022"/>
                </a:lnTo>
                <a:lnTo>
                  <a:pt x="867" y="5025"/>
                </a:lnTo>
                <a:lnTo>
                  <a:pt x="914" y="5027"/>
                </a:lnTo>
                <a:lnTo>
                  <a:pt x="4113" y="5027"/>
                </a:lnTo>
                <a:lnTo>
                  <a:pt x="4160" y="5025"/>
                </a:lnTo>
                <a:lnTo>
                  <a:pt x="4206" y="5022"/>
                </a:lnTo>
                <a:lnTo>
                  <a:pt x="4252" y="5016"/>
                </a:lnTo>
                <a:lnTo>
                  <a:pt x="4297" y="5008"/>
                </a:lnTo>
                <a:lnTo>
                  <a:pt x="4342" y="4999"/>
                </a:lnTo>
                <a:lnTo>
                  <a:pt x="4384" y="4986"/>
                </a:lnTo>
                <a:lnTo>
                  <a:pt x="4427" y="4971"/>
                </a:lnTo>
                <a:lnTo>
                  <a:pt x="4469" y="4955"/>
                </a:lnTo>
                <a:lnTo>
                  <a:pt x="4509" y="4937"/>
                </a:lnTo>
                <a:lnTo>
                  <a:pt x="4548" y="4917"/>
                </a:lnTo>
                <a:lnTo>
                  <a:pt x="4587" y="4895"/>
                </a:lnTo>
                <a:lnTo>
                  <a:pt x="4624" y="4871"/>
                </a:lnTo>
                <a:lnTo>
                  <a:pt x="4660" y="4846"/>
                </a:lnTo>
                <a:lnTo>
                  <a:pt x="4694" y="4818"/>
                </a:lnTo>
                <a:lnTo>
                  <a:pt x="4728" y="4789"/>
                </a:lnTo>
                <a:lnTo>
                  <a:pt x="4759" y="4759"/>
                </a:lnTo>
                <a:lnTo>
                  <a:pt x="4789" y="4728"/>
                </a:lnTo>
                <a:lnTo>
                  <a:pt x="4818" y="4695"/>
                </a:lnTo>
                <a:lnTo>
                  <a:pt x="4845" y="4660"/>
                </a:lnTo>
                <a:lnTo>
                  <a:pt x="4871" y="4624"/>
                </a:lnTo>
                <a:lnTo>
                  <a:pt x="4895" y="4588"/>
                </a:lnTo>
                <a:lnTo>
                  <a:pt x="4917" y="4548"/>
                </a:lnTo>
                <a:lnTo>
                  <a:pt x="4936" y="4509"/>
                </a:lnTo>
                <a:lnTo>
                  <a:pt x="4955" y="4469"/>
                </a:lnTo>
                <a:lnTo>
                  <a:pt x="4971" y="4427"/>
                </a:lnTo>
                <a:lnTo>
                  <a:pt x="4986" y="4385"/>
                </a:lnTo>
                <a:lnTo>
                  <a:pt x="4997" y="4341"/>
                </a:lnTo>
                <a:lnTo>
                  <a:pt x="5008" y="4297"/>
                </a:lnTo>
                <a:lnTo>
                  <a:pt x="5016" y="4252"/>
                </a:lnTo>
                <a:lnTo>
                  <a:pt x="5022" y="4206"/>
                </a:lnTo>
                <a:lnTo>
                  <a:pt x="5025" y="4160"/>
                </a:lnTo>
                <a:lnTo>
                  <a:pt x="5026" y="4113"/>
                </a:lnTo>
                <a:lnTo>
                  <a:pt x="5026" y="914"/>
                </a:lnTo>
                <a:lnTo>
                  <a:pt x="5025" y="867"/>
                </a:lnTo>
                <a:lnTo>
                  <a:pt x="5022" y="821"/>
                </a:lnTo>
                <a:lnTo>
                  <a:pt x="5016" y="775"/>
                </a:lnTo>
                <a:lnTo>
                  <a:pt x="5008" y="730"/>
                </a:lnTo>
                <a:lnTo>
                  <a:pt x="4997" y="686"/>
                </a:lnTo>
                <a:lnTo>
                  <a:pt x="4986" y="642"/>
                </a:lnTo>
                <a:lnTo>
                  <a:pt x="4971" y="599"/>
                </a:lnTo>
                <a:lnTo>
                  <a:pt x="4955" y="558"/>
                </a:lnTo>
                <a:lnTo>
                  <a:pt x="4936" y="518"/>
                </a:lnTo>
                <a:lnTo>
                  <a:pt x="4917" y="478"/>
                </a:lnTo>
                <a:lnTo>
                  <a:pt x="4895" y="440"/>
                </a:lnTo>
                <a:lnTo>
                  <a:pt x="4871" y="404"/>
                </a:lnTo>
                <a:lnTo>
                  <a:pt x="4845" y="368"/>
                </a:lnTo>
                <a:lnTo>
                  <a:pt x="4818" y="333"/>
                </a:lnTo>
                <a:lnTo>
                  <a:pt x="4789" y="300"/>
                </a:lnTo>
                <a:lnTo>
                  <a:pt x="4759" y="268"/>
                </a:lnTo>
                <a:lnTo>
                  <a:pt x="4728" y="238"/>
                </a:lnTo>
                <a:lnTo>
                  <a:pt x="4694" y="209"/>
                </a:lnTo>
                <a:lnTo>
                  <a:pt x="4660" y="182"/>
                </a:lnTo>
                <a:lnTo>
                  <a:pt x="4624" y="156"/>
                </a:lnTo>
                <a:lnTo>
                  <a:pt x="4587" y="133"/>
                </a:lnTo>
                <a:lnTo>
                  <a:pt x="4548" y="111"/>
                </a:lnTo>
                <a:lnTo>
                  <a:pt x="4509" y="90"/>
                </a:lnTo>
                <a:lnTo>
                  <a:pt x="4469" y="72"/>
                </a:lnTo>
                <a:lnTo>
                  <a:pt x="4427" y="56"/>
                </a:lnTo>
                <a:lnTo>
                  <a:pt x="4384" y="42"/>
                </a:lnTo>
                <a:lnTo>
                  <a:pt x="4342" y="29"/>
                </a:lnTo>
                <a:lnTo>
                  <a:pt x="4297" y="19"/>
                </a:lnTo>
                <a:lnTo>
                  <a:pt x="4252" y="11"/>
                </a:lnTo>
                <a:lnTo>
                  <a:pt x="4206" y="5"/>
                </a:lnTo>
                <a:lnTo>
                  <a:pt x="4160" y="1"/>
                </a:lnTo>
                <a:lnTo>
                  <a:pt x="4113" y="0"/>
                </a:lnTo>
                <a:close/>
                <a:moveTo>
                  <a:pt x="4114" y="2971"/>
                </a:moveTo>
                <a:lnTo>
                  <a:pt x="2971" y="2971"/>
                </a:lnTo>
                <a:lnTo>
                  <a:pt x="2971" y="4114"/>
                </a:lnTo>
                <a:lnTo>
                  <a:pt x="2057" y="4114"/>
                </a:lnTo>
                <a:lnTo>
                  <a:pt x="2057" y="2971"/>
                </a:lnTo>
                <a:lnTo>
                  <a:pt x="914" y="2971"/>
                </a:lnTo>
                <a:lnTo>
                  <a:pt x="914" y="2057"/>
                </a:lnTo>
                <a:lnTo>
                  <a:pt x="2057" y="2057"/>
                </a:lnTo>
                <a:lnTo>
                  <a:pt x="2057" y="914"/>
                </a:lnTo>
                <a:lnTo>
                  <a:pt x="2971" y="914"/>
                </a:lnTo>
                <a:lnTo>
                  <a:pt x="2971" y="2057"/>
                </a:lnTo>
                <a:lnTo>
                  <a:pt x="4114" y="2057"/>
                </a:lnTo>
                <a:lnTo>
                  <a:pt x="4114" y="29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827" name="文本框 13">
            <a:extLst>
              <a:ext uri="{FF2B5EF4-FFF2-40B4-BE49-F238E27FC236}">
                <a16:creationId xmlns:a16="http://schemas.microsoft.com/office/drawing/2014/main" id="{8D21A724-5410-4EE5-B358-7095C9A2A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6825" y="4091960"/>
            <a:ext cx="2286000" cy="1576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en-US" sz="2000" b="1" dirty="0">
                <a:solidFill>
                  <a:srgbClr val="F39800"/>
                </a:solidFill>
                <a:sym typeface="Arial" panose="020B0604020202020204" pitchFamily="34" charset="0"/>
              </a:rPr>
              <a:t>美國為主</a:t>
            </a:r>
            <a:endParaRPr lang="en-US" altLang="zh-TW" sz="2000" b="1" dirty="0">
              <a:solidFill>
                <a:srgbClr val="F39800"/>
              </a:solidFill>
              <a:sym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2000" b="1" dirty="0">
                <a:solidFill>
                  <a:srgbClr val="F39800"/>
                </a:solidFill>
                <a:sym typeface="Arial" panose="020B0604020202020204" pitchFamily="34" charset="0"/>
              </a:rPr>
              <a:t>加拿大、歐洲各國及澳洲次之</a:t>
            </a:r>
            <a:endParaRPr lang="en-US" altLang="zh-TW" sz="2000" b="1" dirty="0">
              <a:solidFill>
                <a:srgbClr val="F39800"/>
              </a:solidFill>
              <a:sym typeface="Arial" panose="020B0604020202020204" pitchFamily="34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en-US" sz="2000" b="1" dirty="0">
                <a:solidFill>
                  <a:srgbClr val="F39800"/>
                </a:solidFill>
                <a:sym typeface="Arial" panose="020B0604020202020204" pitchFamily="34" charset="0"/>
              </a:rPr>
              <a:t>少部分亞洲</a:t>
            </a:r>
            <a:endParaRPr lang="en-US" altLang="zh-TW" sz="2000" b="1" dirty="0">
              <a:solidFill>
                <a:srgbClr val="F39800"/>
              </a:solidFill>
              <a:sym typeface="Arial" panose="020B0604020202020204" pitchFamily="34" charset="0"/>
            </a:endParaRPr>
          </a:p>
        </p:txBody>
      </p:sp>
      <p:sp>
        <p:nvSpPr>
          <p:cNvPr id="34828" name="矩形 14">
            <a:extLst>
              <a:ext uri="{FF2B5EF4-FFF2-40B4-BE49-F238E27FC236}">
                <a16:creationId xmlns:a16="http://schemas.microsoft.com/office/drawing/2014/main" id="{A1ADA1BC-3B3B-4F94-9E7A-12D1A6DC8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9482" y="3691910"/>
            <a:ext cx="2339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b="1" dirty="0">
                <a:solidFill>
                  <a:srgbClr val="4B649F"/>
                </a:solidFill>
                <a:sym typeface="Arial" panose="020B0604020202020204" pitchFamily="34" charset="0"/>
              </a:rPr>
              <a:t>世界各國升學</a:t>
            </a:r>
            <a:endParaRPr lang="zh-CN" altLang="en-US" dirty="0">
              <a:solidFill>
                <a:srgbClr val="4B649F"/>
              </a:solidFill>
              <a:sym typeface="Arial" panose="020B0604020202020204" pitchFamily="34" charset="0"/>
            </a:endParaRPr>
          </a:p>
        </p:txBody>
      </p:sp>
      <p:sp>
        <p:nvSpPr>
          <p:cNvPr id="34829" name="文本框 15">
            <a:extLst>
              <a:ext uri="{FF2B5EF4-FFF2-40B4-BE49-F238E27FC236}">
                <a16:creationId xmlns:a16="http://schemas.microsoft.com/office/drawing/2014/main" id="{A41143EE-3C61-47AE-A481-D238B5D2C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8691" y="4151006"/>
            <a:ext cx="2286000" cy="142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en-US" sz="2000" b="1" dirty="0">
                <a:solidFill>
                  <a:srgbClr val="F39800"/>
                </a:solidFill>
                <a:sym typeface="Arial" panose="020B0604020202020204" pitchFamily="34" charset="0"/>
              </a:rPr>
              <a:t>以特殊選材為主</a:t>
            </a:r>
            <a:endParaRPr lang="en-US" altLang="zh-TW" sz="2000" b="1" dirty="0">
              <a:solidFill>
                <a:srgbClr val="F39800"/>
              </a:solidFill>
              <a:sym typeface="Arial" panose="020B0604020202020204" pitchFamily="34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en-US" sz="2000" b="1" dirty="0">
                <a:solidFill>
                  <a:srgbClr val="F39800"/>
                </a:solidFill>
                <a:sym typeface="Arial" panose="020B0604020202020204" pitchFamily="34" charset="0"/>
              </a:rPr>
              <a:t>申請入學為輔</a:t>
            </a:r>
            <a:endParaRPr lang="en-US" altLang="zh-TW" sz="2000" b="1" dirty="0">
              <a:solidFill>
                <a:srgbClr val="F39800"/>
              </a:solidFill>
              <a:sym typeface="Arial" panose="020B0604020202020204" pitchFamily="34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en-US" sz="2000" b="1" dirty="0">
                <a:solidFill>
                  <a:srgbClr val="F39800"/>
                </a:solidFill>
                <a:sym typeface="Arial" panose="020B0604020202020204" pitchFamily="34" charset="0"/>
              </a:rPr>
              <a:t>繁星推薦不適用</a:t>
            </a:r>
            <a:endParaRPr lang="zh-CN" altLang="en-US" sz="2000" b="1" dirty="0">
              <a:solidFill>
                <a:srgbClr val="F39800"/>
              </a:solidFill>
              <a:sym typeface="Arial" panose="020B0604020202020204" pitchFamily="34" charset="0"/>
            </a:endParaRPr>
          </a:p>
        </p:txBody>
      </p:sp>
      <p:sp>
        <p:nvSpPr>
          <p:cNvPr id="34830" name="矩形 16">
            <a:extLst>
              <a:ext uri="{FF2B5EF4-FFF2-40B4-BE49-F238E27FC236}">
                <a16:creationId xmlns:a16="http://schemas.microsoft.com/office/drawing/2014/main" id="{17A1DCE9-26D1-4AD8-A09B-3868A45226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0394" y="3691910"/>
            <a:ext cx="16209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b="1" dirty="0">
                <a:solidFill>
                  <a:srgbClr val="7DB1CD"/>
                </a:solidFill>
                <a:sym typeface="Arial" panose="020B0604020202020204" pitchFamily="34" charset="0"/>
              </a:rPr>
              <a:t>臺灣升學</a:t>
            </a:r>
            <a:endParaRPr lang="zh-CN" altLang="en-US" dirty="0">
              <a:solidFill>
                <a:srgbClr val="7DB1CD"/>
              </a:solidFill>
              <a:sym typeface="Arial" panose="020B0604020202020204" pitchFamily="34" charset="0"/>
            </a:endParaRPr>
          </a:p>
        </p:txBody>
      </p:sp>
      <p:sp>
        <p:nvSpPr>
          <p:cNvPr id="34831" name="文本框 17">
            <a:extLst>
              <a:ext uri="{FF2B5EF4-FFF2-40B4-BE49-F238E27FC236}">
                <a16:creationId xmlns:a16="http://schemas.microsoft.com/office/drawing/2014/main" id="{1E4141B4-0B7E-43D9-A6E7-89698C4DA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6977" y="4443598"/>
            <a:ext cx="2286000" cy="1884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en-US" sz="2000" b="1" dirty="0">
                <a:solidFill>
                  <a:srgbClr val="F39800"/>
                </a:solidFill>
                <a:sym typeface="Arial" panose="020B0604020202020204" pitchFamily="34" charset="0"/>
              </a:rPr>
              <a:t>部分社區大學</a:t>
            </a:r>
            <a:r>
              <a:rPr lang="en-US" altLang="zh-TW" sz="2000" b="1" dirty="0">
                <a:solidFill>
                  <a:srgbClr val="F39800"/>
                </a:solidFill>
                <a:sym typeface="Arial" panose="020B0604020202020204" pitchFamily="34" charset="0"/>
              </a:rPr>
              <a:t>2</a:t>
            </a:r>
            <a:r>
              <a:rPr lang="zh-TW" altLang="en-US" sz="2000" b="1" dirty="0">
                <a:solidFill>
                  <a:srgbClr val="F39800"/>
                </a:solidFill>
                <a:sym typeface="Arial" panose="020B0604020202020204" pitchFamily="34" charset="0"/>
              </a:rPr>
              <a:t>年修畢可平轉至大學三年級或抵免大部分學分</a:t>
            </a:r>
            <a:endParaRPr lang="zh-CN" altLang="en-US" sz="2000" b="1" dirty="0">
              <a:solidFill>
                <a:srgbClr val="F39800"/>
              </a:solidFill>
              <a:sym typeface="Arial" panose="020B0604020202020204" pitchFamily="34" charset="0"/>
            </a:endParaRPr>
          </a:p>
        </p:txBody>
      </p:sp>
      <p:sp>
        <p:nvSpPr>
          <p:cNvPr id="34832" name="矩形 18">
            <a:extLst>
              <a:ext uri="{FF2B5EF4-FFF2-40B4-BE49-F238E27FC236}">
                <a16:creationId xmlns:a16="http://schemas.microsoft.com/office/drawing/2014/main" id="{2A72F71C-2A34-492A-8C09-D0A6234BA7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5939" y="3634026"/>
            <a:ext cx="233910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b="1" dirty="0">
                <a:solidFill>
                  <a:srgbClr val="5E80B0"/>
                </a:solidFill>
                <a:sym typeface="Arial" panose="020B0604020202020204" pitchFamily="34" charset="0"/>
              </a:rPr>
              <a:t>利用美國社區</a:t>
            </a:r>
            <a:endParaRPr lang="en-US" altLang="zh-TW" b="1" dirty="0">
              <a:solidFill>
                <a:srgbClr val="5E80B0"/>
              </a:solidFill>
              <a:sym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b="1" dirty="0">
                <a:solidFill>
                  <a:srgbClr val="5E80B0"/>
                </a:solidFill>
                <a:sym typeface="Arial" panose="020B0604020202020204" pitchFamily="34" charset="0"/>
              </a:rPr>
              <a:t>大學做為跳板</a:t>
            </a:r>
            <a:endParaRPr lang="zh-CN" altLang="en-US" dirty="0">
              <a:solidFill>
                <a:srgbClr val="5E80B0"/>
              </a:solidFill>
              <a:sym typeface="Arial" panose="020B0604020202020204" pitchFamily="34" charset="0"/>
            </a:endParaRPr>
          </a:p>
        </p:txBody>
      </p:sp>
      <p:pic>
        <p:nvPicPr>
          <p:cNvPr id="34835" name="图片 22">
            <a:extLst>
              <a:ext uri="{FF2B5EF4-FFF2-40B4-BE49-F238E27FC236}">
                <a16:creationId xmlns:a16="http://schemas.microsoft.com/office/drawing/2014/main" id="{0EAA0B55-5DB0-49BD-BC22-71BCD9B3E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0"/>
            <a:ext cx="3581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AAB6C9D5-E0AA-4CE5-AF4D-ED76F94236A1}"/>
              </a:ext>
            </a:extLst>
          </p:cNvPr>
          <p:cNvCxnSpPr/>
          <p:nvPr/>
        </p:nvCxnSpPr>
        <p:spPr>
          <a:xfrm>
            <a:off x="0" y="1179974"/>
            <a:ext cx="11176000" cy="0"/>
          </a:xfrm>
          <a:prstGeom prst="line">
            <a:avLst/>
          </a:prstGeom>
          <a:ln w="25400">
            <a:gradFill>
              <a:gsLst>
                <a:gs pos="0">
                  <a:srgbClr val="4B649F"/>
                </a:gs>
                <a:gs pos="100000">
                  <a:srgbClr val="7DB1CD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>
            <a:extLst>
              <a:ext uri="{FF2B5EF4-FFF2-40B4-BE49-F238E27FC236}">
                <a16:creationId xmlns:a16="http://schemas.microsoft.com/office/drawing/2014/main" id="{ED4321F5-EBBD-4814-ACDE-80F21A8D7D4F}"/>
              </a:ext>
            </a:extLst>
          </p:cNvPr>
          <p:cNvSpPr/>
          <p:nvPr/>
        </p:nvSpPr>
        <p:spPr>
          <a:xfrm>
            <a:off x="0" y="6724650"/>
            <a:ext cx="12192000" cy="133350"/>
          </a:xfrm>
          <a:prstGeom prst="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2" name="文本框 22">
            <a:extLst>
              <a:ext uri="{FF2B5EF4-FFF2-40B4-BE49-F238E27FC236}">
                <a16:creationId xmlns:a16="http://schemas.microsoft.com/office/drawing/2014/main" id="{5940B355-2127-A1A9-1A96-1375A0E90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6282" y="171413"/>
            <a:ext cx="1336854" cy="66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en-US" b="1" dirty="0">
                <a:solidFill>
                  <a:srgbClr val="083B70"/>
                </a:solidFill>
              </a:rPr>
              <a:t>雙語部</a:t>
            </a:r>
            <a:endParaRPr lang="zh-CN" altLang="en-US" b="1" dirty="0">
              <a:solidFill>
                <a:srgbClr val="083B70"/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9FDD3C8-5DDC-A4DB-49CB-697FB4D7E9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89" y="-343033"/>
            <a:ext cx="1801372" cy="1801372"/>
          </a:xfrm>
          <a:prstGeom prst="rect">
            <a:avLst/>
          </a:prstGeom>
        </p:spPr>
      </p:pic>
      <p:sp>
        <p:nvSpPr>
          <p:cNvPr id="4" name="文本框 4">
            <a:extLst>
              <a:ext uri="{FF2B5EF4-FFF2-40B4-BE49-F238E27FC236}">
                <a16:creationId xmlns:a16="http://schemas.microsoft.com/office/drawing/2014/main" id="{9705EE8C-C3F0-DF2F-DB50-A04E0A02A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6281" y="533761"/>
            <a:ext cx="7247731" cy="658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TW" b="1" dirty="0">
                <a:solidFill>
                  <a:srgbClr val="F39800"/>
                </a:solidFill>
              </a:rPr>
              <a:t>I</a:t>
            </a:r>
            <a:r>
              <a:rPr lang="en-US" altLang="zh-TW" sz="2000" dirty="0">
                <a:solidFill>
                  <a:srgbClr val="F39800"/>
                </a:solidFill>
              </a:rPr>
              <a:t>nternational </a:t>
            </a:r>
            <a:r>
              <a:rPr lang="en-US" altLang="zh-TW" b="1" dirty="0">
                <a:solidFill>
                  <a:srgbClr val="F39800"/>
                </a:solidFill>
              </a:rPr>
              <a:t>B</a:t>
            </a:r>
            <a:r>
              <a:rPr lang="en-US" altLang="zh-TW" sz="2000" dirty="0">
                <a:solidFill>
                  <a:srgbClr val="F39800"/>
                </a:solidFill>
              </a:rPr>
              <a:t>ilingual </a:t>
            </a:r>
            <a:r>
              <a:rPr lang="en-US" altLang="zh-TW" b="1" dirty="0">
                <a:solidFill>
                  <a:srgbClr val="F39800"/>
                </a:solidFill>
              </a:rPr>
              <a:t>S</a:t>
            </a:r>
            <a:r>
              <a:rPr lang="en-US" altLang="zh-TW" sz="2000" dirty="0">
                <a:solidFill>
                  <a:srgbClr val="F39800"/>
                </a:solidFill>
              </a:rPr>
              <a:t>chool at </a:t>
            </a:r>
            <a:r>
              <a:rPr lang="en-US" altLang="zh-TW" b="1" dirty="0">
                <a:solidFill>
                  <a:srgbClr val="F39800"/>
                </a:solidFill>
              </a:rPr>
              <a:t>P</a:t>
            </a:r>
            <a:r>
              <a:rPr lang="en-US" altLang="zh-TW" sz="2000" dirty="0">
                <a:solidFill>
                  <a:srgbClr val="F39800"/>
                </a:solidFill>
              </a:rPr>
              <a:t>ingtung Science Park</a:t>
            </a:r>
            <a:endParaRPr lang="zh-CN" altLang="en-US" sz="2000" dirty="0">
              <a:solidFill>
                <a:srgbClr val="F39800"/>
              </a:solidFill>
            </a:endParaRPr>
          </a:p>
        </p:txBody>
      </p:sp>
      <p:sp>
        <p:nvSpPr>
          <p:cNvPr id="5" name="Freeform 37">
            <a:extLst>
              <a:ext uri="{FF2B5EF4-FFF2-40B4-BE49-F238E27FC236}">
                <a16:creationId xmlns:a16="http://schemas.microsoft.com/office/drawing/2014/main" id="{539E58CD-C51D-BCE2-A8D3-DDCE49349A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1960" y="2378517"/>
            <a:ext cx="779462" cy="531813"/>
          </a:xfrm>
          <a:custGeom>
            <a:avLst/>
            <a:gdLst>
              <a:gd name="T0" fmla="*/ 2147483646 w 186"/>
              <a:gd name="T1" fmla="*/ 2147483646 h 126"/>
              <a:gd name="T2" fmla="*/ 2147483646 w 186"/>
              <a:gd name="T3" fmla="*/ 2147483646 h 126"/>
              <a:gd name="T4" fmla="*/ 2147483646 w 186"/>
              <a:gd name="T5" fmla="*/ 2147483646 h 126"/>
              <a:gd name="T6" fmla="*/ 2147483646 w 186"/>
              <a:gd name="T7" fmla="*/ 2147483646 h 126"/>
              <a:gd name="T8" fmla="*/ 2147483646 w 186"/>
              <a:gd name="T9" fmla="*/ 2147483646 h 126"/>
              <a:gd name="T10" fmla="*/ 2147483646 w 186"/>
              <a:gd name="T11" fmla="*/ 2147483646 h 126"/>
              <a:gd name="T12" fmla="*/ 2147483646 w 186"/>
              <a:gd name="T13" fmla="*/ 2147483646 h 126"/>
              <a:gd name="T14" fmla="*/ 2147483646 w 186"/>
              <a:gd name="T15" fmla="*/ 2147483646 h 126"/>
              <a:gd name="T16" fmla="*/ 2147483646 w 186"/>
              <a:gd name="T17" fmla="*/ 2147483646 h 126"/>
              <a:gd name="T18" fmla="*/ 2147483646 w 186"/>
              <a:gd name="T19" fmla="*/ 2147483646 h 126"/>
              <a:gd name="T20" fmla="*/ 2147483646 w 186"/>
              <a:gd name="T21" fmla="*/ 0 h 126"/>
              <a:gd name="T22" fmla="*/ 2147483646 w 186"/>
              <a:gd name="T23" fmla="*/ 2147483646 h 126"/>
              <a:gd name="T24" fmla="*/ 0 w 186"/>
              <a:gd name="T25" fmla="*/ 2147483646 h 126"/>
              <a:gd name="T26" fmla="*/ 2147483646 w 186"/>
              <a:gd name="T27" fmla="*/ 2147483646 h 126"/>
              <a:gd name="T28" fmla="*/ 2147483646 w 186"/>
              <a:gd name="T29" fmla="*/ 2147483646 h 126"/>
              <a:gd name="T30" fmla="*/ 2147483646 w 186"/>
              <a:gd name="T31" fmla="*/ 2147483646 h 126"/>
              <a:gd name="T32" fmla="*/ 2147483646 w 186"/>
              <a:gd name="T33" fmla="*/ 2147483646 h 126"/>
              <a:gd name="T34" fmla="*/ 2147483646 w 186"/>
              <a:gd name="T35" fmla="*/ 2147483646 h 126"/>
              <a:gd name="T36" fmla="*/ 2147483646 w 186"/>
              <a:gd name="T37" fmla="*/ 2147483646 h 126"/>
              <a:gd name="T38" fmla="*/ 2147483646 w 186"/>
              <a:gd name="T39" fmla="*/ 2147483646 h 126"/>
              <a:gd name="T40" fmla="*/ 2147483646 w 186"/>
              <a:gd name="T41" fmla="*/ 2147483646 h 126"/>
              <a:gd name="T42" fmla="*/ 2147483646 w 186"/>
              <a:gd name="T43" fmla="*/ 2147483646 h 126"/>
              <a:gd name="T44" fmla="*/ 2147483646 w 186"/>
              <a:gd name="T45" fmla="*/ 2147483646 h 126"/>
              <a:gd name="T46" fmla="*/ 2147483646 w 186"/>
              <a:gd name="T47" fmla="*/ 2147483646 h 126"/>
              <a:gd name="T48" fmla="*/ 2147483646 w 186"/>
              <a:gd name="T49" fmla="*/ 2147483646 h 126"/>
              <a:gd name="T50" fmla="*/ 2147483646 w 186"/>
              <a:gd name="T51" fmla="*/ 2147483646 h 126"/>
              <a:gd name="T52" fmla="*/ 2147483646 w 186"/>
              <a:gd name="T53" fmla="*/ 2147483646 h 12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86" h="126">
                <a:moveTo>
                  <a:pt x="135" y="9"/>
                </a:moveTo>
                <a:cubicBezTo>
                  <a:pt x="108" y="9"/>
                  <a:pt x="86" y="30"/>
                  <a:pt x="84" y="57"/>
                </a:cubicBezTo>
                <a:cubicBezTo>
                  <a:pt x="84" y="57"/>
                  <a:pt x="84" y="57"/>
                  <a:pt x="84" y="57"/>
                </a:cubicBezTo>
                <a:cubicBezTo>
                  <a:pt x="84" y="60"/>
                  <a:pt x="84" y="60"/>
                  <a:pt x="84" y="60"/>
                </a:cubicBezTo>
                <a:cubicBezTo>
                  <a:pt x="84" y="66"/>
                  <a:pt x="84" y="66"/>
                  <a:pt x="84" y="66"/>
                </a:cubicBezTo>
                <a:cubicBezTo>
                  <a:pt x="84" y="84"/>
                  <a:pt x="69" y="99"/>
                  <a:pt x="51" y="99"/>
                </a:cubicBezTo>
                <a:cubicBezTo>
                  <a:pt x="33" y="99"/>
                  <a:pt x="18" y="84"/>
                  <a:pt x="18" y="66"/>
                </a:cubicBezTo>
                <a:cubicBezTo>
                  <a:pt x="18" y="48"/>
                  <a:pt x="33" y="33"/>
                  <a:pt x="51" y="33"/>
                </a:cubicBezTo>
                <a:cubicBezTo>
                  <a:pt x="51" y="48"/>
                  <a:pt x="51" y="48"/>
                  <a:pt x="51" y="48"/>
                </a:cubicBezTo>
                <a:cubicBezTo>
                  <a:pt x="87" y="24"/>
                  <a:pt x="87" y="24"/>
                  <a:pt x="87" y="24"/>
                </a:cubicBezTo>
                <a:cubicBezTo>
                  <a:pt x="51" y="0"/>
                  <a:pt x="51" y="0"/>
                  <a:pt x="51" y="0"/>
                </a:cubicBezTo>
                <a:cubicBezTo>
                  <a:pt x="51" y="15"/>
                  <a:pt x="51" y="15"/>
                  <a:pt x="51" y="15"/>
                </a:cubicBezTo>
                <a:cubicBezTo>
                  <a:pt x="23" y="15"/>
                  <a:pt x="0" y="38"/>
                  <a:pt x="0" y="66"/>
                </a:cubicBezTo>
                <a:cubicBezTo>
                  <a:pt x="0" y="94"/>
                  <a:pt x="23" y="117"/>
                  <a:pt x="51" y="117"/>
                </a:cubicBezTo>
                <a:cubicBezTo>
                  <a:pt x="78" y="117"/>
                  <a:pt x="100" y="96"/>
                  <a:pt x="102" y="69"/>
                </a:cubicBezTo>
                <a:cubicBezTo>
                  <a:pt x="102" y="69"/>
                  <a:pt x="102" y="69"/>
                  <a:pt x="102" y="69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2" y="60"/>
                  <a:pt x="102" y="60"/>
                  <a:pt x="102" y="60"/>
                </a:cubicBezTo>
                <a:cubicBezTo>
                  <a:pt x="102" y="42"/>
                  <a:pt x="117" y="27"/>
                  <a:pt x="135" y="27"/>
                </a:cubicBezTo>
                <a:cubicBezTo>
                  <a:pt x="153" y="27"/>
                  <a:pt x="168" y="42"/>
                  <a:pt x="168" y="60"/>
                </a:cubicBezTo>
                <a:cubicBezTo>
                  <a:pt x="168" y="78"/>
                  <a:pt x="153" y="93"/>
                  <a:pt x="135" y="93"/>
                </a:cubicBezTo>
                <a:cubicBezTo>
                  <a:pt x="135" y="78"/>
                  <a:pt x="135" y="78"/>
                  <a:pt x="135" y="78"/>
                </a:cubicBezTo>
                <a:cubicBezTo>
                  <a:pt x="99" y="102"/>
                  <a:pt x="99" y="102"/>
                  <a:pt x="99" y="102"/>
                </a:cubicBezTo>
                <a:cubicBezTo>
                  <a:pt x="135" y="126"/>
                  <a:pt x="135" y="126"/>
                  <a:pt x="135" y="126"/>
                </a:cubicBezTo>
                <a:cubicBezTo>
                  <a:pt x="135" y="111"/>
                  <a:pt x="135" y="111"/>
                  <a:pt x="135" y="111"/>
                </a:cubicBezTo>
                <a:cubicBezTo>
                  <a:pt x="163" y="111"/>
                  <a:pt x="186" y="88"/>
                  <a:pt x="186" y="60"/>
                </a:cubicBezTo>
                <a:cubicBezTo>
                  <a:pt x="186" y="32"/>
                  <a:pt x="163" y="9"/>
                  <a:pt x="135" y="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" name="Freeform 26">
            <a:extLst>
              <a:ext uri="{FF2B5EF4-FFF2-40B4-BE49-F238E27FC236}">
                <a16:creationId xmlns:a16="http://schemas.microsoft.com/office/drawing/2014/main" id="{67C48C59-0BF9-E398-102D-5F22A733E658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8029531" y="2295831"/>
            <a:ext cx="689221" cy="685742"/>
          </a:xfrm>
          <a:custGeom>
            <a:avLst/>
            <a:gdLst>
              <a:gd name="T0" fmla="*/ 2147483646 w 384"/>
              <a:gd name="T1" fmla="*/ 0 h 384"/>
              <a:gd name="T2" fmla="*/ 0 w 384"/>
              <a:gd name="T3" fmla="*/ 2147483646 h 384"/>
              <a:gd name="T4" fmla="*/ 2147483646 w 384"/>
              <a:gd name="T5" fmla="*/ 2147483646 h 384"/>
              <a:gd name="T6" fmla="*/ 2147483646 w 384"/>
              <a:gd name="T7" fmla="*/ 2147483646 h 384"/>
              <a:gd name="T8" fmla="*/ 2147483646 w 384"/>
              <a:gd name="T9" fmla="*/ 0 h 384"/>
              <a:gd name="T10" fmla="*/ 2147483646 w 384"/>
              <a:gd name="T11" fmla="*/ 2147483646 h 384"/>
              <a:gd name="T12" fmla="*/ 2147483646 w 384"/>
              <a:gd name="T13" fmla="*/ 2147483646 h 384"/>
              <a:gd name="T14" fmla="*/ 2147483646 w 384"/>
              <a:gd name="T15" fmla="*/ 2147483646 h 384"/>
              <a:gd name="T16" fmla="*/ 2147483646 w 384"/>
              <a:gd name="T17" fmla="*/ 2147483646 h 384"/>
              <a:gd name="T18" fmla="*/ 2147483646 w 384"/>
              <a:gd name="T19" fmla="*/ 2147483646 h 384"/>
              <a:gd name="T20" fmla="*/ 2147483646 w 384"/>
              <a:gd name="T21" fmla="*/ 2147483646 h 384"/>
              <a:gd name="T22" fmla="*/ 2147483646 w 384"/>
              <a:gd name="T23" fmla="*/ 2147483646 h 384"/>
              <a:gd name="T24" fmla="*/ 2147483646 w 384"/>
              <a:gd name="T25" fmla="*/ 2147483646 h 384"/>
              <a:gd name="T26" fmla="*/ 2147483646 w 384"/>
              <a:gd name="T27" fmla="*/ 2147483646 h 384"/>
              <a:gd name="T28" fmla="*/ 2147483646 w 384"/>
              <a:gd name="T29" fmla="*/ 2147483646 h 384"/>
              <a:gd name="T30" fmla="*/ 2147483646 w 384"/>
              <a:gd name="T31" fmla="*/ 2147483646 h 384"/>
              <a:gd name="T32" fmla="*/ 2147483646 w 384"/>
              <a:gd name="T33" fmla="*/ 2147483646 h 384"/>
              <a:gd name="T34" fmla="*/ 2147483646 w 384"/>
              <a:gd name="T35" fmla="*/ 2147483646 h 384"/>
              <a:gd name="T36" fmla="*/ 2147483646 w 384"/>
              <a:gd name="T37" fmla="*/ 2147483646 h 384"/>
              <a:gd name="T38" fmla="*/ 2147483646 w 384"/>
              <a:gd name="T39" fmla="*/ 2147483646 h 384"/>
              <a:gd name="T40" fmla="*/ 2147483646 w 384"/>
              <a:gd name="T41" fmla="*/ 2147483646 h 384"/>
              <a:gd name="T42" fmla="*/ 2147483646 w 384"/>
              <a:gd name="T43" fmla="*/ 2147483646 h 384"/>
              <a:gd name="T44" fmla="*/ 2147483646 w 384"/>
              <a:gd name="T45" fmla="*/ 2147483646 h 384"/>
              <a:gd name="T46" fmla="*/ 2147483646 w 384"/>
              <a:gd name="T47" fmla="*/ 2147483646 h 384"/>
              <a:gd name="T48" fmla="*/ 2147483646 w 384"/>
              <a:gd name="T49" fmla="*/ 2147483646 h 384"/>
              <a:gd name="T50" fmla="*/ 2147483646 w 384"/>
              <a:gd name="T51" fmla="*/ 2147483646 h 384"/>
              <a:gd name="T52" fmla="*/ 2147483646 w 384"/>
              <a:gd name="T53" fmla="*/ 2147483646 h 384"/>
              <a:gd name="T54" fmla="*/ 2147483646 w 384"/>
              <a:gd name="T55" fmla="*/ 2147483646 h 384"/>
              <a:gd name="T56" fmla="*/ 2147483646 w 384"/>
              <a:gd name="T57" fmla="*/ 2147483646 h 384"/>
              <a:gd name="T58" fmla="*/ 2147483646 w 384"/>
              <a:gd name="T59" fmla="*/ 2147483646 h 384"/>
              <a:gd name="T60" fmla="*/ 2147483646 w 384"/>
              <a:gd name="T61" fmla="*/ 2147483646 h 384"/>
              <a:gd name="T62" fmla="*/ 2147483646 w 384"/>
              <a:gd name="T63" fmla="*/ 2147483646 h 384"/>
              <a:gd name="T64" fmla="*/ 2147483646 w 384"/>
              <a:gd name="T65" fmla="*/ 2147483646 h 384"/>
              <a:gd name="T66" fmla="*/ 2147483646 w 384"/>
              <a:gd name="T67" fmla="*/ 2147483646 h 384"/>
              <a:gd name="T68" fmla="*/ 2147483646 w 384"/>
              <a:gd name="T69" fmla="*/ 2147483646 h 384"/>
              <a:gd name="T70" fmla="*/ 2147483646 w 384"/>
              <a:gd name="T71" fmla="*/ 2147483646 h 384"/>
              <a:gd name="T72" fmla="*/ 2147483646 w 384"/>
              <a:gd name="T73" fmla="*/ 2147483646 h 384"/>
              <a:gd name="T74" fmla="*/ 2147483646 w 384"/>
              <a:gd name="T75" fmla="*/ 2147483646 h 38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384" h="384">
                <a:moveTo>
                  <a:pt x="192" y="0"/>
                </a:moveTo>
                <a:cubicBezTo>
                  <a:pt x="86" y="0"/>
                  <a:pt x="0" y="86"/>
                  <a:pt x="0" y="192"/>
                </a:cubicBezTo>
                <a:cubicBezTo>
                  <a:pt x="0" y="298"/>
                  <a:pt x="86" y="384"/>
                  <a:pt x="192" y="384"/>
                </a:cubicBezTo>
                <a:cubicBezTo>
                  <a:pt x="298" y="384"/>
                  <a:pt x="384" y="298"/>
                  <a:pt x="384" y="192"/>
                </a:cubicBezTo>
                <a:cubicBezTo>
                  <a:pt x="384" y="86"/>
                  <a:pt x="298" y="0"/>
                  <a:pt x="192" y="0"/>
                </a:cubicBezTo>
                <a:close/>
                <a:moveTo>
                  <a:pt x="356" y="192"/>
                </a:moveTo>
                <a:cubicBezTo>
                  <a:pt x="356" y="229"/>
                  <a:pt x="343" y="264"/>
                  <a:pt x="322" y="292"/>
                </a:cubicBezTo>
                <a:cubicBezTo>
                  <a:pt x="316" y="287"/>
                  <a:pt x="309" y="274"/>
                  <a:pt x="315" y="261"/>
                </a:cubicBezTo>
                <a:cubicBezTo>
                  <a:pt x="321" y="248"/>
                  <a:pt x="323" y="217"/>
                  <a:pt x="321" y="205"/>
                </a:cubicBezTo>
                <a:cubicBezTo>
                  <a:pt x="320" y="194"/>
                  <a:pt x="314" y="165"/>
                  <a:pt x="297" y="165"/>
                </a:cubicBezTo>
                <a:cubicBezTo>
                  <a:pt x="280" y="164"/>
                  <a:pt x="269" y="159"/>
                  <a:pt x="259" y="139"/>
                </a:cubicBezTo>
                <a:cubicBezTo>
                  <a:pt x="238" y="98"/>
                  <a:pt x="298" y="90"/>
                  <a:pt x="277" y="67"/>
                </a:cubicBezTo>
                <a:cubicBezTo>
                  <a:pt x="271" y="60"/>
                  <a:pt x="241" y="93"/>
                  <a:pt x="237" y="49"/>
                </a:cubicBezTo>
                <a:cubicBezTo>
                  <a:pt x="237" y="46"/>
                  <a:pt x="240" y="42"/>
                  <a:pt x="244" y="37"/>
                </a:cubicBezTo>
                <a:cubicBezTo>
                  <a:pt x="309" y="58"/>
                  <a:pt x="356" y="120"/>
                  <a:pt x="356" y="192"/>
                </a:cubicBezTo>
                <a:close/>
                <a:moveTo>
                  <a:pt x="169" y="30"/>
                </a:moveTo>
                <a:cubicBezTo>
                  <a:pt x="165" y="37"/>
                  <a:pt x="155" y="40"/>
                  <a:pt x="149" y="46"/>
                </a:cubicBezTo>
                <a:cubicBezTo>
                  <a:pt x="135" y="59"/>
                  <a:pt x="129" y="57"/>
                  <a:pt x="122" y="69"/>
                </a:cubicBezTo>
                <a:cubicBezTo>
                  <a:pt x="114" y="81"/>
                  <a:pt x="90" y="98"/>
                  <a:pt x="90" y="106"/>
                </a:cubicBezTo>
                <a:cubicBezTo>
                  <a:pt x="90" y="115"/>
                  <a:pt x="103" y="125"/>
                  <a:pt x="109" y="123"/>
                </a:cubicBezTo>
                <a:cubicBezTo>
                  <a:pt x="115" y="121"/>
                  <a:pt x="131" y="121"/>
                  <a:pt x="140" y="125"/>
                </a:cubicBezTo>
                <a:cubicBezTo>
                  <a:pt x="149" y="128"/>
                  <a:pt x="218" y="131"/>
                  <a:pt x="196" y="189"/>
                </a:cubicBezTo>
                <a:cubicBezTo>
                  <a:pt x="189" y="208"/>
                  <a:pt x="159" y="205"/>
                  <a:pt x="151" y="235"/>
                </a:cubicBezTo>
                <a:cubicBezTo>
                  <a:pt x="149" y="240"/>
                  <a:pt x="145" y="259"/>
                  <a:pt x="145" y="265"/>
                </a:cubicBezTo>
                <a:cubicBezTo>
                  <a:pt x="144" y="275"/>
                  <a:pt x="152" y="312"/>
                  <a:pt x="142" y="312"/>
                </a:cubicBezTo>
                <a:cubicBezTo>
                  <a:pt x="133" y="312"/>
                  <a:pt x="108" y="279"/>
                  <a:pt x="108" y="273"/>
                </a:cubicBezTo>
                <a:cubicBezTo>
                  <a:pt x="108" y="267"/>
                  <a:pt x="101" y="246"/>
                  <a:pt x="101" y="229"/>
                </a:cubicBezTo>
                <a:cubicBezTo>
                  <a:pt x="101" y="211"/>
                  <a:pt x="71" y="211"/>
                  <a:pt x="71" y="187"/>
                </a:cubicBezTo>
                <a:cubicBezTo>
                  <a:pt x="71" y="166"/>
                  <a:pt x="87" y="155"/>
                  <a:pt x="84" y="145"/>
                </a:cubicBezTo>
                <a:cubicBezTo>
                  <a:pt x="80" y="135"/>
                  <a:pt x="51" y="134"/>
                  <a:pt x="39" y="133"/>
                </a:cubicBezTo>
                <a:cubicBezTo>
                  <a:pt x="60" y="79"/>
                  <a:pt x="110" y="38"/>
                  <a:pt x="169" y="30"/>
                </a:cubicBezTo>
                <a:close/>
                <a:moveTo>
                  <a:pt x="140" y="347"/>
                </a:moveTo>
                <a:cubicBezTo>
                  <a:pt x="150" y="342"/>
                  <a:pt x="151" y="335"/>
                  <a:pt x="160" y="335"/>
                </a:cubicBezTo>
                <a:cubicBezTo>
                  <a:pt x="170" y="335"/>
                  <a:pt x="179" y="331"/>
                  <a:pt x="190" y="329"/>
                </a:cubicBezTo>
                <a:cubicBezTo>
                  <a:pt x="200" y="326"/>
                  <a:pt x="218" y="316"/>
                  <a:pt x="235" y="315"/>
                </a:cubicBezTo>
                <a:cubicBezTo>
                  <a:pt x="248" y="313"/>
                  <a:pt x="275" y="315"/>
                  <a:pt x="282" y="328"/>
                </a:cubicBezTo>
                <a:cubicBezTo>
                  <a:pt x="256" y="346"/>
                  <a:pt x="225" y="356"/>
                  <a:pt x="192" y="356"/>
                </a:cubicBezTo>
                <a:cubicBezTo>
                  <a:pt x="174" y="356"/>
                  <a:pt x="156" y="353"/>
                  <a:pt x="140" y="3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>
            <a:extLst>
              <a:ext uri="{FF2B5EF4-FFF2-40B4-BE49-F238E27FC236}">
                <a16:creationId xmlns:a16="http://schemas.microsoft.com/office/drawing/2014/main" id="{06B35210-298F-440E-A61C-3D0D6F2C389D}"/>
              </a:ext>
            </a:extLst>
          </p:cNvPr>
          <p:cNvSpPr/>
          <p:nvPr/>
        </p:nvSpPr>
        <p:spPr>
          <a:xfrm rot="5400000">
            <a:off x="2253456" y="-1796257"/>
            <a:ext cx="914400" cy="5421313"/>
          </a:xfrm>
          <a:custGeom>
            <a:avLst/>
            <a:gdLst>
              <a:gd name="connsiteX0" fmla="*/ 0 w 990604"/>
              <a:gd name="connsiteY0" fmla="*/ 5956738 h 5956738"/>
              <a:gd name="connsiteX1" fmla="*/ 0 w 990604"/>
              <a:gd name="connsiteY1" fmla="*/ 317938 h 5956738"/>
              <a:gd name="connsiteX2" fmla="*/ 6 w 990604"/>
              <a:gd name="connsiteY2" fmla="*/ 317938 h 5956738"/>
              <a:gd name="connsiteX3" fmla="*/ 495305 w 990604"/>
              <a:gd name="connsiteY3" fmla="*/ 0 h 5956738"/>
              <a:gd name="connsiteX4" fmla="*/ 990604 w 990604"/>
              <a:gd name="connsiteY4" fmla="*/ 317938 h 5956738"/>
              <a:gd name="connsiteX5" fmla="*/ 990601 w 990604"/>
              <a:gd name="connsiteY5" fmla="*/ 317938 h 5956738"/>
              <a:gd name="connsiteX6" fmla="*/ 990601 w 990604"/>
              <a:gd name="connsiteY6" fmla="*/ 5956738 h 5956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0604" h="5956738">
                <a:moveTo>
                  <a:pt x="0" y="5956738"/>
                </a:moveTo>
                <a:lnTo>
                  <a:pt x="0" y="317938"/>
                </a:lnTo>
                <a:lnTo>
                  <a:pt x="6" y="317938"/>
                </a:lnTo>
                <a:lnTo>
                  <a:pt x="495305" y="0"/>
                </a:lnTo>
                <a:lnTo>
                  <a:pt x="990604" y="317938"/>
                </a:lnTo>
                <a:lnTo>
                  <a:pt x="990601" y="317938"/>
                </a:lnTo>
                <a:lnTo>
                  <a:pt x="990601" y="5956738"/>
                </a:lnTo>
                <a:close/>
              </a:path>
            </a:pathLst>
          </a:custGeom>
          <a:solidFill>
            <a:srgbClr val="083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>
              <a:solidFill>
                <a:srgbClr val="083B70"/>
              </a:solidFill>
            </a:endParaRP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4398A0BE-2A56-4680-9B31-749096BE818D}"/>
              </a:ext>
            </a:extLst>
          </p:cNvPr>
          <p:cNvSpPr/>
          <p:nvPr/>
        </p:nvSpPr>
        <p:spPr>
          <a:xfrm>
            <a:off x="323850" y="247650"/>
            <a:ext cx="1333500" cy="13335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83B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115B0A02-005F-4932-B33D-B6285EB9829F}"/>
              </a:ext>
            </a:extLst>
          </p:cNvPr>
          <p:cNvGrpSpPr/>
          <p:nvPr/>
        </p:nvGrpSpPr>
        <p:grpSpPr>
          <a:xfrm>
            <a:off x="475624" y="571426"/>
            <a:ext cx="1029952" cy="685949"/>
            <a:chOff x="5302250" y="2903538"/>
            <a:chExt cx="1587500" cy="1057276"/>
          </a:xfrm>
          <a:solidFill>
            <a:srgbClr val="083B70"/>
          </a:solidFill>
        </p:grpSpPr>
        <p:sp>
          <p:nvSpPr>
            <p:cNvPr id="4" name="Freeform 84">
              <a:extLst>
                <a:ext uri="{FF2B5EF4-FFF2-40B4-BE49-F238E27FC236}">
                  <a16:creationId xmlns:a16="http://schemas.microsoft.com/office/drawing/2014/main" id="{2AF995EC-2EBB-4698-9F2F-AA0D79E32AAF}"/>
                </a:ext>
              </a:extLst>
            </p:cNvPr>
            <p:cNvSpPr/>
            <p:nvPr/>
          </p:nvSpPr>
          <p:spPr bwMode="auto">
            <a:xfrm>
              <a:off x="5362575" y="3040063"/>
              <a:ext cx="706438" cy="614363"/>
            </a:xfrm>
            <a:custGeom>
              <a:avLst/>
              <a:gdLst>
                <a:gd name="T0" fmla="*/ 181 w 187"/>
                <a:gd name="T1" fmla="*/ 49 h 162"/>
                <a:gd name="T2" fmla="*/ 187 w 187"/>
                <a:gd name="T3" fmla="*/ 66 h 162"/>
                <a:gd name="T4" fmla="*/ 187 w 187"/>
                <a:gd name="T5" fmla="*/ 162 h 162"/>
                <a:gd name="T6" fmla="*/ 176 w 187"/>
                <a:gd name="T7" fmla="*/ 153 h 162"/>
                <a:gd name="T8" fmla="*/ 92 w 187"/>
                <a:gd name="T9" fmla="*/ 115 h 162"/>
                <a:gd name="T10" fmla="*/ 73 w 187"/>
                <a:gd name="T11" fmla="*/ 114 h 162"/>
                <a:gd name="T12" fmla="*/ 8 w 187"/>
                <a:gd name="T13" fmla="*/ 131 h 162"/>
                <a:gd name="T14" fmla="*/ 1 w 187"/>
                <a:gd name="T15" fmla="*/ 131 h 162"/>
                <a:gd name="T16" fmla="*/ 2 w 187"/>
                <a:gd name="T17" fmla="*/ 126 h 162"/>
                <a:gd name="T18" fmla="*/ 26 w 187"/>
                <a:gd name="T19" fmla="*/ 70 h 162"/>
                <a:gd name="T20" fmla="*/ 48 w 187"/>
                <a:gd name="T21" fmla="*/ 20 h 162"/>
                <a:gd name="T22" fmla="*/ 53 w 187"/>
                <a:gd name="T23" fmla="*/ 13 h 162"/>
                <a:gd name="T24" fmla="*/ 62 w 187"/>
                <a:gd name="T25" fmla="*/ 9 h 162"/>
                <a:gd name="T26" fmla="*/ 130 w 187"/>
                <a:gd name="T27" fmla="*/ 11 h 162"/>
                <a:gd name="T28" fmla="*/ 181 w 187"/>
                <a:gd name="T29" fmla="*/ 49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62">
                  <a:moveTo>
                    <a:pt x="181" y="49"/>
                  </a:moveTo>
                  <a:cubicBezTo>
                    <a:pt x="184" y="54"/>
                    <a:pt x="187" y="60"/>
                    <a:pt x="187" y="66"/>
                  </a:cubicBezTo>
                  <a:cubicBezTo>
                    <a:pt x="187" y="162"/>
                    <a:pt x="187" y="162"/>
                    <a:pt x="187" y="162"/>
                  </a:cubicBezTo>
                  <a:cubicBezTo>
                    <a:pt x="187" y="162"/>
                    <a:pt x="178" y="154"/>
                    <a:pt x="176" y="153"/>
                  </a:cubicBezTo>
                  <a:cubicBezTo>
                    <a:pt x="168" y="148"/>
                    <a:pt x="133" y="120"/>
                    <a:pt x="92" y="115"/>
                  </a:cubicBezTo>
                  <a:cubicBezTo>
                    <a:pt x="86" y="114"/>
                    <a:pt x="79" y="114"/>
                    <a:pt x="73" y="114"/>
                  </a:cubicBezTo>
                  <a:cubicBezTo>
                    <a:pt x="32" y="114"/>
                    <a:pt x="8" y="131"/>
                    <a:pt x="8" y="131"/>
                  </a:cubicBezTo>
                  <a:cubicBezTo>
                    <a:pt x="5" y="133"/>
                    <a:pt x="2" y="133"/>
                    <a:pt x="1" y="131"/>
                  </a:cubicBezTo>
                  <a:cubicBezTo>
                    <a:pt x="0" y="130"/>
                    <a:pt x="1" y="128"/>
                    <a:pt x="2" y="126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9" y="18"/>
                    <a:pt x="51" y="15"/>
                    <a:pt x="53" y="13"/>
                  </a:cubicBezTo>
                  <a:cubicBezTo>
                    <a:pt x="55" y="11"/>
                    <a:pt x="59" y="10"/>
                    <a:pt x="62" y="9"/>
                  </a:cubicBezTo>
                  <a:cubicBezTo>
                    <a:pt x="65" y="9"/>
                    <a:pt x="98" y="0"/>
                    <a:pt x="130" y="11"/>
                  </a:cubicBezTo>
                  <a:cubicBezTo>
                    <a:pt x="163" y="22"/>
                    <a:pt x="179" y="45"/>
                    <a:pt x="181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/>
            </a:p>
          </p:txBody>
        </p:sp>
        <p:sp>
          <p:nvSpPr>
            <p:cNvPr id="5" name="Freeform 85">
              <a:extLst>
                <a:ext uri="{FF2B5EF4-FFF2-40B4-BE49-F238E27FC236}">
                  <a16:creationId xmlns:a16="http://schemas.microsoft.com/office/drawing/2014/main" id="{076DE616-E306-455C-8CEE-728EA072516B}"/>
                </a:ext>
              </a:extLst>
            </p:cNvPr>
            <p:cNvSpPr/>
            <p:nvPr/>
          </p:nvSpPr>
          <p:spPr bwMode="auto">
            <a:xfrm>
              <a:off x="6115050" y="2903538"/>
              <a:ext cx="400050" cy="747713"/>
            </a:xfrm>
            <a:custGeom>
              <a:avLst/>
              <a:gdLst>
                <a:gd name="T0" fmla="*/ 44 w 106"/>
                <a:gd name="T1" fmla="*/ 119 h 197"/>
                <a:gd name="T2" fmla="*/ 3 w 106"/>
                <a:gd name="T3" fmla="*/ 187 h 197"/>
                <a:gd name="T4" fmla="*/ 0 w 106"/>
                <a:gd name="T5" fmla="*/ 197 h 197"/>
                <a:gd name="T6" fmla="*/ 0 w 106"/>
                <a:gd name="T7" fmla="*/ 83 h 197"/>
                <a:gd name="T8" fmla="*/ 1 w 106"/>
                <a:gd name="T9" fmla="*/ 64 h 197"/>
                <a:gd name="T10" fmla="*/ 16 w 106"/>
                <a:gd name="T11" fmla="*/ 29 h 197"/>
                <a:gd name="T12" fmla="*/ 49 w 106"/>
                <a:gd name="T13" fmla="*/ 1 h 197"/>
                <a:gd name="T14" fmla="*/ 54 w 106"/>
                <a:gd name="T15" fmla="*/ 0 h 197"/>
                <a:gd name="T16" fmla="*/ 64 w 106"/>
                <a:gd name="T17" fmla="*/ 6 h 197"/>
                <a:gd name="T18" fmla="*/ 85 w 106"/>
                <a:gd name="T19" fmla="*/ 42 h 197"/>
                <a:gd name="T20" fmla="*/ 86 w 106"/>
                <a:gd name="T21" fmla="*/ 42 h 197"/>
                <a:gd name="T22" fmla="*/ 104 w 106"/>
                <a:gd name="T23" fmla="*/ 74 h 197"/>
                <a:gd name="T24" fmla="*/ 105 w 106"/>
                <a:gd name="T25" fmla="*/ 82 h 197"/>
                <a:gd name="T26" fmla="*/ 99 w 106"/>
                <a:gd name="T27" fmla="*/ 87 h 197"/>
                <a:gd name="T28" fmla="*/ 44 w 106"/>
                <a:gd name="T29" fmla="*/ 119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6" h="197">
                  <a:moveTo>
                    <a:pt x="44" y="119"/>
                  </a:moveTo>
                  <a:cubicBezTo>
                    <a:pt x="25" y="137"/>
                    <a:pt x="12" y="156"/>
                    <a:pt x="3" y="187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77"/>
                    <a:pt x="0" y="69"/>
                    <a:pt x="1" y="64"/>
                  </a:cubicBezTo>
                  <a:cubicBezTo>
                    <a:pt x="1" y="63"/>
                    <a:pt x="3" y="47"/>
                    <a:pt x="16" y="29"/>
                  </a:cubicBezTo>
                  <a:cubicBezTo>
                    <a:pt x="30" y="11"/>
                    <a:pt x="48" y="1"/>
                    <a:pt x="49" y="1"/>
                  </a:cubicBezTo>
                  <a:cubicBezTo>
                    <a:pt x="51" y="0"/>
                    <a:pt x="52" y="0"/>
                    <a:pt x="54" y="0"/>
                  </a:cubicBezTo>
                  <a:cubicBezTo>
                    <a:pt x="58" y="0"/>
                    <a:pt x="62" y="2"/>
                    <a:pt x="64" y="6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86" y="42"/>
                    <a:pt x="86" y="42"/>
                    <a:pt x="86" y="42"/>
                  </a:cubicBezTo>
                  <a:cubicBezTo>
                    <a:pt x="104" y="74"/>
                    <a:pt x="104" y="74"/>
                    <a:pt x="104" y="74"/>
                  </a:cubicBezTo>
                  <a:cubicBezTo>
                    <a:pt x="106" y="76"/>
                    <a:pt x="106" y="79"/>
                    <a:pt x="105" y="82"/>
                  </a:cubicBezTo>
                  <a:cubicBezTo>
                    <a:pt x="104" y="84"/>
                    <a:pt x="102" y="86"/>
                    <a:pt x="99" y="87"/>
                  </a:cubicBezTo>
                  <a:cubicBezTo>
                    <a:pt x="99" y="87"/>
                    <a:pt x="66" y="99"/>
                    <a:pt x="44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/>
            </a:p>
          </p:txBody>
        </p:sp>
        <p:sp>
          <p:nvSpPr>
            <p:cNvPr id="6" name="Freeform 86">
              <a:extLst>
                <a:ext uri="{FF2B5EF4-FFF2-40B4-BE49-F238E27FC236}">
                  <a16:creationId xmlns:a16="http://schemas.microsoft.com/office/drawing/2014/main" id="{48DDBF71-D31A-478B-9713-DF7F4D6DAC3C}"/>
                </a:ext>
              </a:extLst>
            </p:cNvPr>
            <p:cNvSpPr/>
            <p:nvPr/>
          </p:nvSpPr>
          <p:spPr bwMode="auto">
            <a:xfrm>
              <a:off x="6194425" y="3529013"/>
              <a:ext cx="642938" cy="160338"/>
            </a:xfrm>
            <a:custGeom>
              <a:avLst/>
              <a:gdLst>
                <a:gd name="T0" fmla="*/ 155 w 170"/>
                <a:gd name="T1" fmla="*/ 11 h 42"/>
                <a:gd name="T2" fmla="*/ 154 w 170"/>
                <a:gd name="T3" fmla="*/ 10 h 42"/>
                <a:gd name="T4" fmla="*/ 153 w 170"/>
                <a:gd name="T5" fmla="*/ 10 h 42"/>
                <a:gd name="T6" fmla="*/ 108 w 170"/>
                <a:gd name="T7" fmla="*/ 0 h 42"/>
                <a:gd name="T8" fmla="*/ 85 w 170"/>
                <a:gd name="T9" fmla="*/ 3 h 42"/>
                <a:gd name="T10" fmla="*/ 11 w 170"/>
                <a:gd name="T11" fmla="*/ 35 h 42"/>
                <a:gd name="T12" fmla="*/ 11 w 170"/>
                <a:gd name="T13" fmla="*/ 36 h 42"/>
                <a:gd name="T14" fmla="*/ 7 w 170"/>
                <a:gd name="T15" fmla="*/ 38 h 42"/>
                <a:gd name="T16" fmla="*/ 3 w 170"/>
                <a:gd name="T17" fmla="*/ 40 h 42"/>
                <a:gd name="T18" fmla="*/ 1 w 170"/>
                <a:gd name="T19" fmla="*/ 42 h 42"/>
                <a:gd name="T20" fmla="*/ 0 w 170"/>
                <a:gd name="T21" fmla="*/ 42 h 42"/>
                <a:gd name="T22" fmla="*/ 161 w 170"/>
                <a:gd name="T23" fmla="*/ 42 h 42"/>
                <a:gd name="T24" fmla="*/ 169 w 170"/>
                <a:gd name="T25" fmla="*/ 38 h 42"/>
                <a:gd name="T26" fmla="*/ 167 w 170"/>
                <a:gd name="T27" fmla="*/ 28 h 42"/>
                <a:gd name="T28" fmla="*/ 155 w 170"/>
                <a:gd name="T29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0" h="42">
                  <a:moveTo>
                    <a:pt x="155" y="11"/>
                  </a:moveTo>
                  <a:cubicBezTo>
                    <a:pt x="155" y="11"/>
                    <a:pt x="154" y="10"/>
                    <a:pt x="154" y="10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2" y="9"/>
                    <a:pt x="132" y="0"/>
                    <a:pt x="108" y="0"/>
                  </a:cubicBezTo>
                  <a:cubicBezTo>
                    <a:pt x="100" y="0"/>
                    <a:pt x="92" y="1"/>
                    <a:pt x="85" y="3"/>
                  </a:cubicBezTo>
                  <a:cubicBezTo>
                    <a:pt x="46" y="15"/>
                    <a:pt x="15" y="33"/>
                    <a:pt x="11" y="35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0" y="36"/>
                    <a:pt x="9" y="37"/>
                    <a:pt x="7" y="38"/>
                  </a:cubicBezTo>
                  <a:cubicBezTo>
                    <a:pt x="6" y="39"/>
                    <a:pt x="4" y="40"/>
                    <a:pt x="3" y="40"/>
                  </a:cubicBezTo>
                  <a:cubicBezTo>
                    <a:pt x="2" y="41"/>
                    <a:pt x="2" y="41"/>
                    <a:pt x="1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61" y="42"/>
                    <a:pt x="161" y="42"/>
                    <a:pt x="161" y="42"/>
                  </a:cubicBezTo>
                  <a:cubicBezTo>
                    <a:pt x="165" y="42"/>
                    <a:pt x="167" y="41"/>
                    <a:pt x="169" y="38"/>
                  </a:cubicBezTo>
                  <a:cubicBezTo>
                    <a:pt x="170" y="35"/>
                    <a:pt x="169" y="32"/>
                    <a:pt x="167" y="28"/>
                  </a:cubicBezTo>
                  <a:cubicBezTo>
                    <a:pt x="167" y="28"/>
                    <a:pt x="162" y="20"/>
                    <a:pt x="15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/>
            </a:p>
          </p:txBody>
        </p:sp>
        <p:sp>
          <p:nvSpPr>
            <p:cNvPr id="7" name="Freeform 87">
              <a:extLst>
                <a:ext uri="{FF2B5EF4-FFF2-40B4-BE49-F238E27FC236}">
                  <a16:creationId xmlns:a16="http://schemas.microsoft.com/office/drawing/2014/main" id="{1494AB6C-7FC7-48EF-BE11-E120D23BE42F}"/>
                </a:ext>
              </a:extLst>
            </p:cNvPr>
            <p:cNvSpPr/>
            <p:nvPr/>
          </p:nvSpPr>
          <p:spPr bwMode="auto">
            <a:xfrm>
              <a:off x="5335588" y="3771901"/>
              <a:ext cx="1520825" cy="155575"/>
            </a:xfrm>
            <a:custGeom>
              <a:avLst/>
              <a:gdLst>
                <a:gd name="T0" fmla="*/ 402 w 402"/>
                <a:gd name="T1" fmla="*/ 24 h 41"/>
                <a:gd name="T2" fmla="*/ 385 w 402"/>
                <a:gd name="T3" fmla="*/ 41 h 41"/>
                <a:gd name="T4" fmla="*/ 382 w 402"/>
                <a:gd name="T5" fmla="*/ 41 h 41"/>
                <a:gd name="T6" fmla="*/ 232 w 402"/>
                <a:gd name="T7" fmla="*/ 28 h 41"/>
                <a:gd name="T8" fmla="*/ 217 w 402"/>
                <a:gd name="T9" fmla="*/ 34 h 41"/>
                <a:gd name="T10" fmla="*/ 216 w 402"/>
                <a:gd name="T11" fmla="*/ 35 h 41"/>
                <a:gd name="T12" fmla="*/ 201 w 402"/>
                <a:gd name="T13" fmla="*/ 40 h 41"/>
                <a:gd name="T14" fmla="*/ 201 w 402"/>
                <a:gd name="T15" fmla="*/ 40 h 41"/>
                <a:gd name="T16" fmla="*/ 186 w 402"/>
                <a:gd name="T17" fmla="*/ 35 h 41"/>
                <a:gd name="T18" fmla="*/ 185 w 402"/>
                <a:gd name="T19" fmla="*/ 34 h 41"/>
                <a:gd name="T20" fmla="*/ 170 w 402"/>
                <a:gd name="T21" fmla="*/ 28 h 41"/>
                <a:gd name="T22" fmla="*/ 20 w 402"/>
                <a:gd name="T23" fmla="*/ 41 h 41"/>
                <a:gd name="T24" fmla="*/ 17 w 402"/>
                <a:gd name="T25" fmla="*/ 41 h 41"/>
                <a:gd name="T26" fmla="*/ 0 w 402"/>
                <a:gd name="T27" fmla="*/ 24 h 41"/>
                <a:gd name="T28" fmla="*/ 16 w 402"/>
                <a:gd name="T29" fmla="*/ 7 h 41"/>
                <a:gd name="T30" fmla="*/ 17 w 402"/>
                <a:gd name="T31" fmla="*/ 7 h 41"/>
                <a:gd name="T32" fmla="*/ 164 w 402"/>
                <a:gd name="T33" fmla="*/ 0 h 41"/>
                <a:gd name="T34" fmla="*/ 177 w 402"/>
                <a:gd name="T35" fmla="*/ 6 h 41"/>
                <a:gd name="T36" fmla="*/ 182 w 402"/>
                <a:gd name="T37" fmla="*/ 6 h 41"/>
                <a:gd name="T38" fmla="*/ 194 w 402"/>
                <a:gd name="T39" fmla="*/ 0 h 41"/>
                <a:gd name="T40" fmla="*/ 208 w 402"/>
                <a:gd name="T41" fmla="*/ 0 h 41"/>
                <a:gd name="T42" fmla="*/ 220 w 402"/>
                <a:gd name="T43" fmla="*/ 6 h 41"/>
                <a:gd name="T44" fmla="*/ 225 w 402"/>
                <a:gd name="T45" fmla="*/ 6 h 41"/>
                <a:gd name="T46" fmla="*/ 238 w 402"/>
                <a:gd name="T47" fmla="*/ 0 h 41"/>
                <a:gd name="T48" fmla="*/ 385 w 402"/>
                <a:gd name="T49" fmla="*/ 7 h 41"/>
                <a:gd name="T50" fmla="*/ 386 w 402"/>
                <a:gd name="T51" fmla="*/ 7 h 41"/>
                <a:gd name="T52" fmla="*/ 402 w 402"/>
                <a:gd name="T53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2" h="41">
                  <a:moveTo>
                    <a:pt x="402" y="24"/>
                  </a:moveTo>
                  <a:cubicBezTo>
                    <a:pt x="402" y="33"/>
                    <a:pt x="394" y="41"/>
                    <a:pt x="385" y="41"/>
                  </a:cubicBezTo>
                  <a:cubicBezTo>
                    <a:pt x="384" y="41"/>
                    <a:pt x="383" y="41"/>
                    <a:pt x="382" y="41"/>
                  </a:cubicBezTo>
                  <a:cubicBezTo>
                    <a:pt x="232" y="28"/>
                    <a:pt x="232" y="28"/>
                    <a:pt x="232" y="28"/>
                  </a:cubicBezTo>
                  <a:cubicBezTo>
                    <a:pt x="227" y="28"/>
                    <a:pt x="220" y="31"/>
                    <a:pt x="217" y="34"/>
                  </a:cubicBezTo>
                  <a:cubicBezTo>
                    <a:pt x="217" y="34"/>
                    <a:pt x="217" y="34"/>
                    <a:pt x="216" y="35"/>
                  </a:cubicBezTo>
                  <a:cubicBezTo>
                    <a:pt x="214" y="38"/>
                    <a:pt x="208" y="40"/>
                    <a:pt x="201" y="40"/>
                  </a:cubicBezTo>
                  <a:cubicBezTo>
                    <a:pt x="201" y="40"/>
                    <a:pt x="201" y="40"/>
                    <a:pt x="201" y="40"/>
                  </a:cubicBezTo>
                  <a:cubicBezTo>
                    <a:pt x="194" y="40"/>
                    <a:pt x="188" y="38"/>
                    <a:pt x="186" y="35"/>
                  </a:cubicBezTo>
                  <a:cubicBezTo>
                    <a:pt x="185" y="34"/>
                    <a:pt x="185" y="34"/>
                    <a:pt x="185" y="34"/>
                  </a:cubicBezTo>
                  <a:cubicBezTo>
                    <a:pt x="182" y="31"/>
                    <a:pt x="175" y="28"/>
                    <a:pt x="170" y="28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19" y="41"/>
                    <a:pt x="18" y="41"/>
                    <a:pt x="17" y="41"/>
                  </a:cubicBezTo>
                  <a:cubicBezTo>
                    <a:pt x="8" y="41"/>
                    <a:pt x="0" y="33"/>
                    <a:pt x="0" y="24"/>
                  </a:cubicBezTo>
                  <a:cubicBezTo>
                    <a:pt x="0" y="15"/>
                    <a:pt x="7" y="8"/>
                    <a:pt x="16" y="7"/>
                  </a:cubicBezTo>
                  <a:cubicBezTo>
                    <a:pt x="16" y="7"/>
                    <a:pt x="16" y="7"/>
                    <a:pt x="17" y="7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69" y="0"/>
                    <a:pt x="175" y="2"/>
                    <a:pt x="177" y="6"/>
                  </a:cubicBezTo>
                  <a:cubicBezTo>
                    <a:pt x="178" y="10"/>
                    <a:pt x="181" y="10"/>
                    <a:pt x="182" y="6"/>
                  </a:cubicBezTo>
                  <a:cubicBezTo>
                    <a:pt x="183" y="2"/>
                    <a:pt x="189" y="0"/>
                    <a:pt x="194" y="0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13" y="0"/>
                    <a:pt x="219" y="2"/>
                    <a:pt x="220" y="6"/>
                  </a:cubicBezTo>
                  <a:cubicBezTo>
                    <a:pt x="221" y="10"/>
                    <a:pt x="224" y="10"/>
                    <a:pt x="225" y="6"/>
                  </a:cubicBezTo>
                  <a:cubicBezTo>
                    <a:pt x="227" y="2"/>
                    <a:pt x="233" y="0"/>
                    <a:pt x="238" y="0"/>
                  </a:cubicBezTo>
                  <a:cubicBezTo>
                    <a:pt x="385" y="7"/>
                    <a:pt x="385" y="7"/>
                    <a:pt x="385" y="7"/>
                  </a:cubicBezTo>
                  <a:cubicBezTo>
                    <a:pt x="386" y="7"/>
                    <a:pt x="386" y="7"/>
                    <a:pt x="386" y="7"/>
                  </a:cubicBezTo>
                  <a:cubicBezTo>
                    <a:pt x="395" y="8"/>
                    <a:pt x="402" y="15"/>
                    <a:pt x="402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/>
            </a:p>
          </p:txBody>
        </p:sp>
        <p:sp>
          <p:nvSpPr>
            <p:cNvPr id="8" name="Freeform 88">
              <a:extLst>
                <a:ext uri="{FF2B5EF4-FFF2-40B4-BE49-F238E27FC236}">
                  <a16:creationId xmlns:a16="http://schemas.microsoft.com/office/drawing/2014/main" id="{668BC2D4-4D7D-4933-8FD9-F9C4D3738C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02250" y="3733801"/>
              <a:ext cx="1587500" cy="227013"/>
            </a:xfrm>
            <a:custGeom>
              <a:avLst/>
              <a:gdLst>
                <a:gd name="T0" fmla="*/ 394 w 420"/>
                <a:gd name="T1" fmla="*/ 60 h 60"/>
                <a:gd name="T2" fmla="*/ 394 w 420"/>
                <a:gd name="T3" fmla="*/ 60 h 60"/>
                <a:gd name="T4" fmla="*/ 391 w 420"/>
                <a:gd name="T5" fmla="*/ 60 h 60"/>
                <a:gd name="T6" fmla="*/ 390 w 420"/>
                <a:gd name="T7" fmla="*/ 60 h 60"/>
                <a:gd name="T8" fmla="*/ 240 w 420"/>
                <a:gd name="T9" fmla="*/ 47 h 60"/>
                <a:gd name="T10" fmla="*/ 240 w 420"/>
                <a:gd name="T11" fmla="*/ 47 h 60"/>
                <a:gd name="T12" fmla="*/ 235 w 420"/>
                <a:gd name="T13" fmla="*/ 49 h 60"/>
                <a:gd name="T14" fmla="*/ 235 w 420"/>
                <a:gd name="T15" fmla="*/ 52 h 60"/>
                <a:gd name="T16" fmla="*/ 230 w 420"/>
                <a:gd name="T17" fmla="*/ 53 h 60"/>
                <a:gd name="T18" fmla="*/ 210 w 420"/>
                <a:gd name="T19" fmla="*/ 59 h 60"/>
                <a:gd name="T20" fmla="*/ 210 w 420"/>
                <a:gd name="T21" fmla="*/ 59 h 60"/>
                <a:gd name="T22" fmla="*/ 190 w 420"/>
                <a:gd name="T23" fmla="*/ 53 h 60"/>
                <a:gd name="T24" fmla="*/ 186 w 420"/>
                <a:gd name="T25" fmla="*/ 52 h 60"/>
                <a:gd name="T26" fmla="*/ 185 w 420"/>
                <a:gd name="T27" fmla="*/ 49 h 60"/>
                <a:gd name="T28" fmla="*/ 180 w 420"/>
                <a:gd name="T29" fmla="*/ 47 h 60"/>
                <a:gd name="T30" fmla="*/ 29 w 420"/>
                <a:gd name="T31" fmla="*/ 60 h 60"/>
                <a:gd name="T32" fmla="*/ 26 w 420"/>
                <a:gd name="T33" fmla="*/ 60 h 60"/>
                <a:gd name="T34" fmla="*/ 0 w 420"/>
                <a:gd name="T35" fmla="*/ 34 h 60"/>
                <a:gd name="T36" fmla="*/ 25 w 420"/>
                <a:gd name="T37" fmla="*/ 8 h 60"/>
                <a:gd name="T38" fmla="*/ 25 w 420"/>
                <a:gd name="T39" fmla="*/ 8 h 60"/>
                <a:gd name="T40" fmla="*/ 173 w 420"/>
                <a:gd name="T41" fmla="*/ 1 h 60"/>
                <a:gd name="T42" fmla="*/ 188 w 420"/>
                <a:gd name="T43" fmla="*/ 5 h 60"/>
                <a:gd name="T44" fmla="*/ 203 w 420"/>
                <a:gd name="T45" fmla="*/ 0 h 60"/>
                <a:gd name="T46" fmla="*/ 217 w 420"/>
                <a:gd name="T47" fmla="*/ 0 h 60"/>
                <a:gd name="T48" fmla="*/ 232 w 420"/>
                <a:gd name="T49" fmla="*/ 5 h 60"/>
                <a:gd name="T50" fmla="*/ 247 w 420"/>
                <a:gd name="T51" fmla="*/ 1 h 60"/>
                <a:gd name="T52" fmla="*/ 395 w 420"/>
                <a:gd name="T53" fmla="*/ 8 h 60"/>
                <a:gd name="T54" fmla="*/ 420 w 420"/>
                <a:gd name="T55" fmla="*/ 34 h 60"/>
                <a:gd name="T56" fmla="*/ 394 w 420"/>
                <a:gd name="T57" fmla="*/ 60 h 60"/>
                <a:gd name="T58" fmla="*/ 26 w 420"/>
                <a:gd name="T59" fmla="*/ 26 h 60"/>
                <a:gd name="T60" fmla="*/ 18 w 420"/>
                <a:gd name="T61" fmla="*/ 34 h 60"/>
                <a:gd name="T62" fmla="*/ 26 w 420"/>
                <a:gd name="T63" fmla="*/ 42 h 60"/>
                <a:gd name="T64" fmla="*/ 26 w 420"/>
                <a:gd name="T65" fmla="*/ 42 h 60"/>
                <a:gd name="T66" fmla="*/ 28 w 420"/>
                <a:gd name="T67" fmla="*/ 42 h 60"/>
                <a:gd name="T68" fmla="*/ 178 w 420"/>
                <a:gd name="T69" fmla="*/ 29 h 60"/>
                <a:gd name="T70" fmla="*/ 180 w 420"/>
                <a:gd name="T71" fmla="*/ 29 h 60"/>
                <a:gd name="T72" fmla="*/ 199 w 420"/>
                <a:gd name="T73" fmla="*/ 36 h 60"/>
                <a:gd name="T74" fmla="*/ 200 w 420"/>
                <a:gd name="T75" fmla="*/ 36 h 60"/>
                <a:gd name="T76" fmla="*/ 202 w 420"/>
                <a:gd name="T77" fmla="*/ 39 h 60"/>
                <a:gd name="T78" fmla="*/ 210 w 420"/>
                <a:gd name="T79" fmla="*/ 41 h 60"/>
                <a:gd name="T80" fmla="*/ 210 w 420"/>
                <a:gd name="T81" fmla="*/ 41 h 60"/>
                <a:gd name="T82" fmla="*/ 218 w 420"/>
                <a:gd name="T83" fmla="*/ 39 h 60"/>
                <a:gd name="T84" fmla="*/ 220 w 420"/>
                <a:gd name="T85" fmla="*/ 36 h 60"/>
                <a:gd name="T86" fmla="*/ 221 w 420"/>
                <a:gd name="T87" fmla="*/ 36 h 60"/>
                <a:gd name="T88" fmla="*/ 242 w 420"/>
                <a:gd name="T89" fmla="*/ 29 h 60"/>
                <a:gd name="T90" fmla="*/ 392 w 420"/>
                <a:gd name="T91" fmla="*/ 42 h 60"/>
                <a:gd name="T92" fmla="*/ 394 w 420"/>
                <a:gd name="T93" fmla="*/ 42 h 60"/>
                <a:gd name="T94" fmla="*/ 402 w 420"/>
                <a:gd name="T95" fmla="*/ 34 h 60"/>
                <a:gd name="T96" fmla="*/ 395 w 420"/>
                <a:gd name="T97" fmla="*/ 26 h 60"/>
                <a:gd name="T98" fmla="*/ 394 w 420"/>
                <a:gd name="T99" fmla="*/ 26 h 60"/>
                <a:gd name="T100" fmla="*/ 246 w 420"/>
                <a:gd name="T101" fmla="*/ 19 h 60"/>
                <a:gd name="T102" fmla="*/ 246 w 420"/>
                <a:gd name="T103" fmla="*/ 19 h 60"/>
                <a:gd name="T104" fmla="*/ 242 w 420"/>
                <a:gd name="T105" fmla="*/ 20 h 60"/>
                <a:gd name="T106" fmla="*/ 231 w 420"/>
                <a:gd name="T107" fmla="*/ 28 h 60"/>
                <a:gd name="T108" fmla="*/ 221 w 420"/>
                <a:gd name="T109" fmla="*/ 20 h 60"/>
                <a:gd name="T110" fmla="*/ 217 w 420"/>
                <a:gd name="T111" fmla="*/ 19 h 60"/>
                <a:gd name="T112" fmla="*/ 203 w 420"/>
                <a:gd name="T113" fmla="*/ 19 h 60"/>
                <a:gd name="T114" fmla="*/ 199 w 420"/>
                <a:gd name="T115" fmla="*/ 20 h 60"/>
                <a:gd name="T116" fmla="*/ 189 w 420"/>
                <a:gd name="T117" fmla="*/ 28 h 60"/>
                <a:gd name="T118" fmla="*/ 178 w 420"/>
                <a:gd name="T119" fmla="*/ 20 h 60"/>
                <a:gd name="T120" fmla="*/ 174 w 420"/>
                <a:gd name="T121" fmla="*/ 19 h 60"/>
                <a:gd name="T122" fmla="*/ 26 w 420"/>
                <a:gd name="T123" fmla="*/ 26 h 60"/>
                <a:gd name="T124" fmla="*/ 26 w 420"/>
                <a:gd name="T125" fmla="*/ 2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0" h="60">
                  <a:moveTo>
                    <a:pt x="394" y="60"/>
                  </a:moveTo>
                  <a:cubicBezTo>
                    <a:pt x="394" y="60"/>
                    <a:pt x="394" y="60"/>
                    <a:pt x="394" y="60"/>
                  </a:cubicBezTo>
                  <a:cubicBezTo>
                    <a:pt x="393" y="60"/>
                    <a:pt x="392" y="60"/>
                    <a:pt x="391" y="60"/>
                  </a:cubicBezTo>
                  <a:cubicBezTo>
                    <a:pt x="390" y="60"/>
                    <a:pt x="390" y="60"/>
                    <a:pt x="390" y="60"/>
                  </a:cubicBezTo>
                  <a:cubicBezTo>
                    <a:pt x="240" y="47"/>
                    <a:pt x="240" y="47"/>
                    <a:pt x="240" y="47"/>
                  </a:cubicBezTo>
                  <a:cubicBezTo>
                    <a:pt x="240" y="47"/>
                    <a:pt x="240" y="47"/>
                    <a:pt x="240" y="47"/>
                  </a:cubicBezTo>
                  <a:cubicBezTo>
                    <a:pt x="238" y="47"/>
                    <a:pt x="236" y="48"/>
                    <a:pt x="235" y="49"/>
                  </a:cubicBezTo>
                  <a:cubicBezTo>
                    <a:pt x="235" y="52"/>
                    <a:pt x="235" y="52"/>
                    <a:pt x="235" y="52"/>
                  </a:cubicBezTo>
                  <a:cubicBezTo>
                    <a:pt x="230" y="53"/>
                    <a:pt x="230" y="53"/>
                    <a:pt x="230" y="53"/>
                  </a:cubicBezTo>
                  <a:cubicBezTo>
                    <a:pt x="225" y="57"/>
                    <a:pt x="218" y="59"/>
                    <a:pt x="210" y="59"/>
                  </a:cubicBezTo>
                  <a:cubicBezTo>
                    <a:pt x="210" y="59"/>
                    <a:pt x="210" y="59"/>
                    <a:pt x="210" y="59"/>
                  </a:cubicBezTo>
                  <a:cubicBezTo>
                    <a:pt x="202" y="59"/>
                    <a:pt x="195" y="57"/>
                    <a:pt x="190" y="53"/>
                  </a:cubicBezTo>
                  <a:cubicBezTo>
                    <a:pt x="186" y="52"/>
                    <a:pt x="186" y="52"/>
                    <a:pt x="186" y="52"/>
                  </a:cubicBezTo>
                  <a:cubicBezTo>
                    <a:pt x="185" y="49"/>
                    <a:pt x="185" y="49"/>
                    <a:pt x="185" y="49"/>
                  </a:cubicBezTo>
                  <a:cubicBezTo>
                    <a:pt x="184" y="48"/>
                    <a:pt x="182" y="47"/>
                    <a:pt x="180" y="47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8" y="60"/>
                    <a:pt x="27" y="60"/>
                    <a:pt x="26" y="60"/>
                  </a:cubicBezTo>
                  <a:cubicBezTo>
                    <a:pt x="12" y="60"/>
                    <a:pt x="0" y="48"/>
                    <a:pt x="0" y="34"/>
                  </a:cubicBezTo>
                  <a:cubicBezTo>
                    <a:pt x="0" y="20"/>
                    <a:pt x="11" y="9"/>
                    <a:pt x="25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173" y="1"/>
                    <a:pt x="173" y="1"/>
                    <a:pt x="173" y="1"/>
                  </a:cubicBezTo>
                  <a:cubicBezTo>
                    <a:pt x="178" y="1"/>
                    <a:pt x="184" y="2"/>
                    <a:pt x="188" y="5"/>
                  </a:cubicBezTo>
                  <a:cubicBezTo>
                    <a:pt x="192" y="2"/>
                    <a:pt x="197" y="0"/>
                    <a:pt x="203" y="0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223" y="0"/>
                    <a:pt x="228" y="2"/>
                    <a:pt x="232" y="5"/>
                  </a:cubicBezTo>
                  <a:cubicBezTo>
                    <a:pt x="236" y="2"/>
                    <a:pt x="242" y="1"/>
                    <a:pt x="247" y="1"/>
                  </a:cubicBezTo>
                  <a:cubicBezTo>
                    <a:pt x="395" y="8"/>
                    <a:pt x="395" y="8"/>
                    <a:pt x="395" y="8"/>
                  </a:cubicBezTo>
                  <a:cubicBezTo>
                    <a:pt x="409" y="9"/>
                    <a:pt x="420" y="20"/>
                    <a:pt x="420" y="34"/>
                  </a:cubicBezTo>
                  <a:cubicBezTo>
                    <a:pt x="420" y="48"/>
                    <a:pt x="408" y="60"/>
                    <a:pt x="394" y="60"/>
                  </a:cubicBezTo>
                  <a:close/>
                  <a:moveTo>
                    <a:pt x="26" y="26"/>
                  </a:moveTo>
                  <a:cubicBezTo>
                    <a:pt x="21" y="26"/>
                    <a:pt x="18" y="30"/>
                    <a:pt x="18" y="34"/>
                  </a:cubicBezTo>
                  <a:cubicBezTo>
                    <a:pt x="18" y="38"/>
                    <a:pt x="22" y="42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7" y="42"/>
                    <a:pt x="28" y="42"/>
                    <a:pt x="28" y="42"/>
                  </a:cubicBezTo>
                  <a:cubicBezTo>
                    <a:pt x="178" y="29"/>
                    <a:pt x="178" y="29"/>
                    <a:pt x="178" y="29"/>
                  </a:cubicBezTo>
                  <a:cubicBezTo>
                    <a:pt x="179" y="29"/>
                    <a:pt x="179" y="29"/>
                    <a:pt x="180" y="29"/>
                  </a:cubicBezTo>
                  <a:cubicBezTo>
                    <a:pt x="187" y="29"/>
                    <a:pt x="194" y="32"/>
                    <a:pt x="199" y="36"/>
                  </a:cubicBezTo>
                  <a:cubicBezTo>
                    <a:pt x="200" y="36"/>
                    <a:pt x="200" y="36"/>
                    <a:pt x="200" y="36"/>
                  </a:cubicBezTo>
                  <a:cubicBezTo>
                    <a:pt x="202" y="39"/>
                    <a:pt x="202" y="39"/>
                    <a:pt x="202" y="39"/>
                  </a:cubicBezTo>
                  <a:cubicBezTo>
                    <a:pt x="202" y="40"/>
                    <a:pt x="205" y="41"/>
                    <a:pt x="210" y="41"/>
                  </a:cubicBezTo>
                  <a:cubicBezTo>
                    <a:pt x="210" y="41"/>
                    <a:pt x="210" y="41"/>
                    <a:pt x="210" y="41"/>
                  </a:cubicBezTo>
                  <a:cubicBezTo>
                    <a:pt x="215" y="41"/>
                    <a:pt x="218" y="40"/>
                    <a:pt x="218" y="39"/>
                  </a:cubicBezTo>
                  <a:cubicBezTo>
                    <a:pt x="220" y="36"/>
                    <a:pt x="220" y="36"/>
                    <a:pt x="220" y="36"/>
                  </a:cubicBezTo>
                  <a:cubicBezTo>
                    <a:pt x="221" y="36"/>
                    <a:pt x="221" y="36"/>
                    <a:pt x="221" y="36"/>
                  </a:cubicBezTo>
                  <a:cubicBezTo>
                    <a:pt x="227" y="32"/>
                    <a:pt x="235" y="29"/>
                    <a:pt x="242" y="29"/>
                  </a:cubicBezTo>
                  <a:cubicBezTo>
                    <a:pt x="392" y="42"/>
                    <a:pt x="392" y="42"/>
                    <a:pt x="392" y="42"/>
                  </a:cubicBezTo>
                  <a:cubicBezTo>
                    <a:pt x="392" y="42"/>
                    <a:pt x="393" y="42"/>
                    <a:pt x="394" y="42"/>
                  </a:cubicBezTo>
                  <a:cubicBezTo>
                    <a:pt x="398" y="42"/>
                    <a:pt x="402" y="38"/>
                    <a:pt x="402" y="34"/>
                  </a:cubicBezTo>
                  <a:cubicBezTo>
                    <a:pt x="402" y="30"/>
                    <a:pt x="399" y="26"/>
                    <a:pt x="395" y="26"/>
                  </a:cubicBezTo>
                  <a:cubicBezTo>
                    <a:pt x="394" y="26"/>
                    <a:pt x="394" y="26"/>
                    <a:pt x="394" y="26"/>
                  </a:cubicBezTo>
                  <a:cubicBezTo>
                    <a:pt x="246" y="19"/>
                    <a:pt x="246" y="19"/>
                    <a:pt x="246" y="19"/>
                  </a:cubicBezTo>
                  <a:cubicBezTo>
                    <a:pt x="246" y="19"/>
                    <a:pt x="246" y="19"/>
                    <a:pt x="246" y="19"/>
                  </a:cubicBezTo>
                  <a:cubicBezTo>
                    <a:pt x="244" y="19"/>
                    <a:pt x="243" y="20"/>
                    <a:pt x="242" y="20"/>
                  </a:cubicBezTo>
                  <a:cubicBezTo>
                    <a:pt x="239" y="27"/>
                    <a:pt x="234" y="28"/>
                    <a:pt x="231" y="28"/>
                  </a:cubicBezTo>
                  <a:cubicBezTo>
                    <a:pt x="227" y="28"/>
                    <a:pt x="223" y="25"/>
                    <a:pt x="221" y="20"/>
                  </a:cubicBezTo>
                  <a:cubicBezTo>
                    <a:pt x="220" y="19"/>
                    <a:pt x="219" y="19"/>
                    <a:pt x="217" y="19"/>
                  </a:cubicBezTo>
                  <a:cubicBezTo>
                    <a:pt x="203" y="19"/>
                    <a:pt x="203" y="19"/>
                    <a:pt x="203" y="19"/>
                  </a:cubicBezTo>
                  <a:cubicBezTo>
                    <a:pt x="201" y="19"/>
                    <a:pt x="200" y="19"/>
                    <a:pt x="199" y="20"/>
                  </a:cubicBezTo>
                  <a:cubicBezTo>
                    <a:pt x="197" y="25"/>
                    <a:pt x="193" y="28"/>
                    <a:pt x="189" y="28"/>
                  </a:cubicBezTo>
                  <a:cubicBezTo>
                    <a:pt x="186" y="28"/>
                    <a:pt x="181" y="27"/>
                    <a:pt x="178" y="20"/>
                  </a:cubicBezTo>
                  <a:cubicBezTo>
                    <a:pt x="177" y="20"/>
                    <a:pt x="176" y="19"/>
                    <a:pt x="174" y="19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/>
            </a:p>
          </p:txBody>
        </p:sp>
        <p:sp>
          <p:nvSpPr>
            <p:cNvPr id="9" name="Freeform 89">
              <a:extLst>
                <a:ext uri="{FF2B5EF4-FFF2-40B4-BE49-F238E27FC236}">
                  <a16:creationId xmlns:a16="http://schemas.microsoft.com/office/drawing/2014/main" id="{949FF9BE-0CD6-4733-A692-2B84810BC675}"/>
                </a:ext>
              </a:extLst>
            </p:cNvPr>
            <p:cNvSpPr/>
            <p:nvPr/>
          </p:nvSpPr>
          <p:spPr bwMode="auto">
            <a:xfrm>
              <a:off x="5354638" y="3525838"/>
              <a:ext cx="669925" cy="163513"/>
            </a:xfrm>
            <a:custGeom>
              <a:avLst/>
              <a:gdLst>
                <a:gd name="T0" fmla="*/ 169 w 177"/>
                <a:gd name="T1" fmla="*/ 37 h 43"/>
                <a:gd name="T2" fmla="*/ 168 w 177"/>
                <a:gd name="T3" fmla="*/ 36 h 43"/>
                <a:gd name="T4" fmla="*/ 92 w 177"/>
                <a:gd name="T5" fmla="*/ 1 h 43"/>
                <a:gd name="T6" fmla="*/ 75 w 177"/>
                <a:gd name="T7" fmla="*/ 0 h 43"/>
                <a:gd name="T8" fmla="*/ 18 w 177"/>
                <a:gd name="T9" fmla="*/ 15 h 43"/>
                <a:gd name="T10" fmla="*/ 3 w 177"/>
                <a:gd name="T11" fmla="*/ 29 h 43"/>
                <a:gd name="T12" fmla="*/ 1 w 177"/>
                <a:gd name="T13" fmla="*/ 39 h 43"/>
                <a:gd name="T14" fmla="*/ 9 w 177"/>
                <a:gd name="T15" fmla="*/ 43 h 43"/>
                <a:gd name="T16" fmla="*/ 177 w 177"/>
                <a:gd name="T17" fmla="*/ 43 h 43"/>
                <a:gd name="T18" fmla="*/ 169 w 177"/>
                <a:gd name="T19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" h="43">
                  <a:moveTo>
                    <a:pt x="169" y="37"/>
                  </a:moveTo>
                  <a:cubicBezTo>
                    <a:pt x="168" y="36"/>
                    <a:pt x="168" y="36"/>
                    <a:pt x="168" y="36"/>
                  </a:cubicBezTo>
                  <a:cubicBezTo>
                    <a:pt x="141" y="16"/>
                    <a:pt x="115" y="5"/>
                    <a:pt x="92" y="1"/>
                  </a:cubicBezTo>
                  <a:cubicBezTo>
                    <a:pt x="87" y="1"/>
                    <a:pt x="81" y="0"/>
                    <a:pt x="75" y="0"/>
                  </a:cubicBezTo>
                  <a:cubicBezTo>
                    <a:pt x="40" y="0"/>
                    <a:pt x="18" y="15"/>
                    <a:pt x="18" y="15"/>
                  </a:cubicBezTo>
                  <a:cubicBezTo>
                    <a:pt x="16" y="16"/>
                    <a:pt x="6" y="23"/>
                    <a:pt x="3" y="29"/>
                  </a:cubicBezTo>
                  <a:cubicBezTo>
                    <a:pt x="1" y="33"/>
                    <a:pt x="0" y="36"/>
                    <a:pt x="1" y="39"/>
                  </a:cubicBezTo>
                  <a:cubicBezTo>
                    <a:pt x="3" y="42"/>
                    <a:pt x="5" y="43"/>
                    <a:pt x="9" y="43"/>
                  </a:cubicBezTo>
                  <a:cubicBezTo>
                    <a:pt x="177" y="43"/>
                    <a:pt x="177" y="43"/>
                    <a:pt x="177" y="43"/>
                  </a:cubicBezTo>
                  <a:cubicBezTo>
                    <a:pt x="174" y="40"/>
                    <a:pt x="170" y="37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/>
            </a:p>
          </p:txBody>
        </p:sp>
        <p:sp>
          <p:nvSpPr>
            <p:cNvPr id="10" name="Freeform 90">
              <a:extLst>
                <a:ext uri="{FF2B5EF4-FFF2-40B4-BE49-F238E27FC236}">
                  <a16:creationId xmlns:a16="http://schemas.microsoft.com/office/drawing/2014/main" id="{F7AF18F7-1168-4CE1-8030-4D5C82EBD821}"/>
                </a:ext>
              </a:extLst>
            </p:cNvPr>
            <p:cNvSpPr/>
            <p:nvPr/>
          </p:nvSpPr>
          <p:spPr bwMode="auto">
            <a:xfrm>
              <a:off x="6175375" y="3063876"/>
              <a:ext cx="654050" cy="571500"/>
            </a:xfrm>
            <a:custGeom>
              <a:avLst/>
              <a:gdLst>
                <a:gd name="T0" fmla="*/ 171 w 173"/>
                <a:gd name="T1" fmla="*/ 114 h 151"/>
                <a:gd name="T2" fmla="*/ 157 w 173"/>
                <a:gd name="T3" fmla="*/ 87 h 151"/>
                <a:gd name="T4" fmla="*/ 157 w 173"/>
                <a:gd name="T5" fmla="*/ 86 h 151"/>
                <a:gd name="T6" fmla="*/ 123 w 173"/>
                <a:gd name="T7" fmla="*/ 21 h 151"/>
                <a:gd name="T8" fmla="*/ 116 w 173"/>
                <a:gd name="T9" fmla="*/ 8 h 151"/>
                <a:gd name="T10" fmla="*/ 115 w 173"/>
                <a:gd name="T11" fmla="*/ 7 h 151"/>
                <a:gd name="T12" fmla="*/ 87 w 173"/>
                <a:gd name="T13" fmla="*/ 0 h 151"/>
                <a:gd name="T14" fmla="*/ 101 w 173"/>
                <a:gd name="T15" fmla="*/ 24 h 151"/>
                <a:gd name="T16" fmla="*/ 103 w 173"/>
                <a:gd name="T17" fmla="*/ 45 h 151"/>
                <a:gd name="T18" fmla="*/ 88 w 173"/>
                <a:gd name="T19" fmla="*/ 59 h 151"/>
                <a:gd name="T20" fmla="*/ 38 w 173"/>
                <a:gd name="T21" fmla="*/ 87 h 151"/>
                <a:gd name="T22" fmla="*/ 1 w 173"/>
                <a:gd name="T23" fmla="*/ 149 h 151"/>
                <a:gd name="T24" fmla="*/ 0 w 173"/>
                <a:gd name="T25" fmla="*/ 151 h 151"/>
                <a:gd name="T26" fmla="*/ 1 w 173"/>
                <a:gd name="T27" fmla="*/ 151 h 151"/>
                <a:gd name="T28" fmla="*/ 9 w 173"/>
                <a:gd name="T29" fmla="*/ 146 h 151"/>
                <a:gd name="T30" fmla="*/ 86 w 173"/>
                <a:gd name="T31" fmla="*/ 112 h 151"/>
                <a:gd name="T32" fmla="*/ 113 w 173"/>
                <a:gd name="T33" fmla="*/ 109 h 151"/>
                <a:gd name="T34" fmla="*/ 165 w 173"/>
                <a:gd name="T35" fmla="*/ 120 h 151"/>
                <a:gd name="T36" fmla="*/ 169 w 173"/>
                <a:gd name="T37" fmla="*/ 121 h 151"/>
                <a:gd name="T38" fmla="*/ 172 w 173"/>
                <a:gd name="T39" fmla="*/ 120 h 151"/>
                <a:gd name="T40" fmla="*/ 171 w 173"/>
                <a:gd name="T41" fmla="*/ 11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3" h="151">
                  <a:moveTo>
                    <a:pt x="171" y="114"/>
                  </a:moveTo>
                  <a:cubicBezTo>
                    <a:pt x="157" y="87"/>
                    <a:pt x="157" y="87"/>
                    <a:pt x="157" y="87"/>
                  </a:cubicBezTo>
                  <a:cubicBezTo>
                    <a:pt x="157" y="86"/>
                    <a:pt x="157" y="86"/>
                    <a:pt x="157" y="86"/>
                  </a:cubicBezTo>
                  <a:cubicBezTo>
                    <a:pt x="123" y="21"/>
                    <a:pt x="123" y="21"/>
                    <a:pt x="123" y="21"/>
                  </a:cubicBezTo>
                  <a:cubicBezTo>
                    <a:pt x="120" y="17"/>
                    <a:pt x="117" y="11"/>
                    <a:pt x="116" y="8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15" y="7"/>
                    <a:pt x="101" y="0"/>
                    <a:pt x="87" y="0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5" y="31"/>
                    <a:pt x="105" y="38"/>
                    <a:pt x="103" y="45"/>
                  </a:cubicBezTo>
                  <a:cubicBezTo>
                    <a:pt x="100" y="51"/>
                    <a:pt x="95" y="56"/>
                    <a:pt x="88" y="59"/>
                  </a:cubicBezTo>
                  <a:cubicBezTo>
                    <a:pt x="85" y="60"/>
                    <a:pt x="56" y="71"/>
                    <a:pt x="38" y="87"/>
                  </a:cubicBezTo>
                  <a:cubicBezTo>
                    <a:pt x="19" y="105"/>
                    <a:pt x="8" y="123"/>
                    <a:pt x="1" y="149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1"/>
                    <a:pt x="1" y="151"/>
                    <a:pt x="1" y="151"/>
                  </a:cubicBezTo>
                  <a:cubicBezTo>
                    <a:pt x="3" y="149"/>
                    <a:pt x="6" y="147"/>
                    <a:pt x="9" y="146"/>
                  </a:cubicBezTo>
                  <a:cubicBezTo>
                    <a:pt x="9" y="146"/>
                    <a:pt x="42" y="125"/>
                    <a:pt x="86" y="112"/>
                  </a:cubicBezTo>
                  <a:cubicBezTo>
                    <a:pt x="95" y="110"/>
                    <a:pt x="104" y="109"/>
                    <a:pt x="113" y="109"/>
                  </a:cubicBezTo>
                  <a:cubicBezTo>
                    <a:pt x="141" y="109"/>
                    <a:pt x="165" y="120"/>
                    <a:pt x="165" y="120"/>
                  </a:cubicBezTo>
                  <a:cubicBezTo>
                    <a:pt x="167" y="121"/>
                    <a:pt x="168" y="121"/>
                    <a:pt x="169" y="121"/>
                  </a:cubicBezTo>
                  <a:cubicBezTo>
                    <a:pt x="171" y="121"/>
                    <a:pt x="172" y="120"/>
                    <a:pt x="172" y="120"/>
                  </a:cubicBezTo>
                  <a:cubicBezTo>
                    <a:pt x="173" y="118"/>
                    <a:pt x="172" y="116"/>
                    <a:pt x="171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/>
            </a:p>
          </p:txBody>
        </p:sp>
      </p:grpSp>
      <p:sp>
        <p:nvSpPr>
          <p:cNvPr id="30725" name="文本框 11">
            <a:extLst>
              <a:ext uri="{FF2B5EF4-FFF2-40B4-BE49-F238E27FC236}">
                <a16:creationId xmlns:a16="http://schemas.microsoft.com/office/drawing/2014/main" id="{C1828EC8-AFD9-47A0-8B66-F18702E8B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716" y="431038"/>
            <a:ext cx="341632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600" b="1" dirty="0">
                <a:solidFill>
                  <a:srgbClr val="F39800"/>
                </a:solidFill>
              </a:rPr>
              <a:t>雙語部招收對象</a:t>
            </a:r>
            <a:endParaRPr lang="zh-CN" altLang="en-US" sz="3600" b="1" dirty="0">
              <a:solidFill>
                <a:srgbClr val="F39800"/>
              </a:solidFill>
            </a:endParaRPr>
          </a:p>
        </p:txBody>
      </p:sp>
      <p:pic>
        <p:nvPicPr>
          <p:cNvPr id="30726" name="图片 12">
            <a:extLst>
              <a:ext uri="{FF2B5EF4-FFF2-40B4-BE49-F238E27FC236}">
                <a16:creationId xmlns:a16="http://schemas.microsoft.com/office/drawing/2014/main" id="{4A98054F-3756-43C4-8840-9670E3BAF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88" y="5200650"/>
            <a:ext cx="5865812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27" name="组合 38">
            <a:extLst>
              <a:ext uri="{FF2B5EF4-FFF2-40B4-BE49-F238E27FC236}">
                <a16:creationId xmlns:a16="http://schemas.microsoft.com/office/drawing/2014/main" id="{004886E4-6120-4AB9-B8AD-1A1FB63CCD0C}"/>
              </a:ext>
            </a:extLst>
          </p:cNvPr>
          <p:cNvGrpSpPr>
            <a:grpSpLocks/>
          </p:cNvGrpSpPr>
          <p:nvPr/>
        </p:nvGrpSpPr>
        <p:grpSpPr bwMode="auto">
          <a:xfrm>
            <a:off x="9578975" y="2025650"/>
            <a:ext cx="1277938" cy="1277938"/>
            <a:chOff x="9444839" y="2234042"/>
            <a:chExt cx="1607262" cy="1607262"/>
          </a:xfrm>
        </p:grpSpPr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81063CB4-1EBF-4CED-9B85-E76CE99A92E0}"/>
                </a:ext>
              </a:extLst>
            </p:cNvPr>
            <p:cNvSpPr/>
            <p:nvPr/>
          </p:nvSpPr>
          <p:spPr>
            <a:xfrm>
              <a:off x="9444839" y="2234042"/>
              <a:ext cx="1607262" cy="1607262"/>
            </a:xfrm>
            <a:prstGeom prst="ellipse">
              <a:avLst/>
            </a:prstGeom>
            <a:solidFill>
              <a:srgbClr val="4B649F"/>
            </a:solidFill>
            <a:ln w="19050">
              <a:solidFill>
                <a:srgbClr val="4B6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/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1199CBBC-EF74-4BC3-84B3-20E928A717A8}"/>
                </a:ext>
              </a:extLst>
            </p:cNvPr>
            <p:cNvSpPr/>
            <p:nvPr/>
          </p:nvSpPr>
          <p:spPr>
            <a:xfrm>
              <a:off x="9554653" y="2343856"/>
              <a:ext cx="1387635" cy="138763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B6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/>
            </a:p>
          </p:txBody>
        </p:sp>
        <p:sp>
          <p:nvSpPr>
            <p:cNvPr id="20" name="KSO_Shape">
              <a:extLst>
                <a:ext uri="{FF2B5EF4-FFF2-40B4-BE49-F238E27FC236}">
                  <a16:creationId xmlns:a16="http://schemas.microsoft.com/office/drawing/2014/main" id="{5B045698-CC22-4FB3-A5E9-F8C69E047C12}"/>
                </a:ext>
              </a:extLst>
            </p:cNvPr>
            <p:cNvSpPr/>
            <p:nvPr/>
          </p:nvSpPr>
          <p:spPr bwMode="auto">
            <a:xfrm>
              <a:off x="9828186" y="2675291"/>
              <a:ext cx="840568" cy="724764"/>
            </a:xfrm>
            <a:custGeom>
              <a:avLst/>
              <a:gdLst>
                <a:gd name="T0" fmla="*/ 1814848 w 5325"/>
                <a:gd name="T1" fmla="*/ 1012065 h 4595"/>
                <a:gd name="T2" fmla="*/ 90510 w 5325"/>
                <a:gd name="T3" fmla="*/ 0 h 4595"/>
                <a:gd name="T4" fmla="*/ 0 w 5325"/>
                <a:gd name="T5" fmla="*/ 1012065 h 4595"/>
                <a:gd name="T6" fmla="*/ 459346 w 5325"/>
                <a:gd name="T7" fmla="*/ 1169473 h 4595"/>
                <a:gd name="T8" fmla="*/ 502276 w 5325"/>
                <a:gd name="T9" fmla="*/ 1643845 h 4595"/>
                <a:gd name="T10" fmla="*/ 630349 w 5325"/>
                <a:gd name="T11" fmla="*/ 1169473 h 4595"/>
                <a:gd name="T12" fmla="*/ 1275366 w 5325"/>
                <a:gd name="T13" fmla="*/ 1169473 h 4595"/>
                <a:gd name="T14" fmla="*/ 1403439 w 5325"/>
                <a:gd name="T15" fmla="*/ 1643845 h 4595"/>
                <a:gd name="T16" fmla="*/ 1446011 w 5325"/>
                <a:gd name="T17" fmla="*/ 1169473 h 4595"/>
                <a:gd name="T18" fmla="*/ 1905000 w 5325"/>
                <a:gd name="T19" fmla="*/ 1012065 h 4595"/>
                <a:gd name="T20" fmla="*/ 1653862 w 5325"/>
                <a:gd name="T21" fmla="*/ 977363 h 4595"/>
                <a:gd name="T22" fmla="*/ 1653504 w 5325"/>
                <a:gd name="T23" fmla="*/ 984518 h 4595"/>
                <a:gd name="T24" fmla="*/ 1651000 w 5325"/>
                <a:gd name="T25" fmla="*/ 990958 h 4595"/>
                <a:gd name="T26" fmla="*/ 1648138 w 5325"/>
                <a:gd name="T27" fmla="*/ 996682 h 4595"/>
                <a:gd name="T28" fmla="*/ 1643845 w 5325"/>
                <a:gd name="T29" fmla="*/ 1002048 h 4595"/>
                <a:gd name="T30" fmla="*/ 1638837 w 5325"/>
                <a:gd name="T31" fmla="*/ 1005983 h 4595"/>
                <a:gd name="T32" fmla="*/ 1632755 w 5325"/>
                <a:gd name="T33" fmla="*/ 1009561 h 4595"/>
                <a:gd name="T34" fmla="*/ 1626673 w 5325"/>
                <a:gd name="T35" fmla="*/ 1011349 h 4595"/>
                <a:gd name="T36" fmla="*/ 1619518 w 5325"/>
                <a:gd name="T37" fmla="*/ 1012065 h 4595"/>
                <a:gd name="T38" fmla="*/ 1149439 w 5325"/>
                <a:gd name="T39" fmla="*/ 1012065 h 4595"/>
                <a:gd name="T40" fmla="*/ 1142642 w 5325"/>
                <a:gd name="T41" fmla="*/ 1011349 h 4595"/>
                <a:gd name="T42" fmla="*/ 1135845 w 5325"/>
                <a:gd name="T43" fmla="*/ 1009561 h 4595"/>
                <a:gd name="T44" fmla="*/ 1130121 w 5325"/>
                <a:gd name="T45" fmla="*/ 1005983 h 4595"/>
                <a:gd name="T46" fmla="*/ 1125470 w 5325"/>
                <a:gd name="T47" fmla="*/ 1002048 h 4595"/>
                <a:gd name="T48" fmla="*/ 1120820 w 5325"/>
                <a:gd name="T49" fmla="*/ 996682 h 4595"/>
                <a:gd name="T50" fmla="*/ 1117958 w 5325"/>
                <a:gd name="T51" fmla="*/ 990958 h 4595"/>
                <a:gd name="T52" fmla="*/ 1115811 w 5325"/>
                <a:gd name="T53" fmla="*/ 984518 h 4595"/>
                <a:gd name="T54" fmla="*/ 1115454 w 5325"/>
                <a:gd name="T55" fmla="*/ 977363 h 4595"/>
                <a:gd name="T56" fmla="*/ 1115454 w 5325"/>
                <a:gd name="T57" fmla="*/ 731592 h 4595"/>
                <a:gd name="T58" fmla="*/ 1115811 w 5325"/>
                <a:gd name="T59" fmla="*/ 724437 h 4595"/>
                <a:gd name="T60" fmla="*/ 1117958 w 5325"/>
                <a:gd name="T61" fmla="*/ 718355 h 4595"/>
                <a:gd name="T62" fmla="*/ 1120820 w 5325"/>
                <a:gd name="T63" fmla="*/ 712273 h 4595"/>
                <a:gd name="T64" fmla="*/ 1125470 w 5325"/>
                <a:gd name="T65" fmla="*/ 707265 h 4595"/>
                <a:gd name="T66" fmla="*/ 1130121 w 5325"/>
                <a:gd name="T67" fmla="*/ 702972 h 4595"/>
                <a:gd name="T68" fmla="*/ 1135845 w 5325"/>
                <a:gd name="T69" fmla="*/ 699752 h 4595"/>
                <a:gd name="T70" fmla="*/ 1142642 w 5325"/>
                <a:gd name="T71" fmla="*/ 697606 h 4595"/>
                <a:gd name="T72" fmla="*/ 1149439 w 5325"/>
                <a:gd name="T73" fmla="*/ 697248 h 4595"/>
                <a:gd name="T74" fmla="*/ 1619518 w 5325"/>
                <a:gd name="T75" fmla="*/ 697248 h 4595"/>
                <a:gd name="T76" fmla="*/ 1626673 w 5325"/>
                <a:gd name="T77" fmla="*/ 697606 h 4595"/>
                <a:gd name="T78" fmla="*/ 1632755 w 5325"/>
                <a:gd name="T79" fmla="*/ 699752 h 4595"/>
                <a:gd name="T80" fmla="*/ 1638837 w 5325"/>
                <a:gd name="T81" fmla="*/ 702972 h 4595"/>
                <a:gd name="T82" fmla="*/ 1643845 w 5325"/>
                <a:gd name="T83" fmla="*/ 707265 h 4595"/>
                <a:gd name="T84" fmla="*/ 1648138 w 5325"/>
                <a:gd name="T85" fmla="*/ 712273 h 4595"/>
                <a:gd name="T86" fmla="*/ 1651000 w 5325"/>
                <a:gd name="T87" fmla="*/ 718355 h 4595"/>
                <a:gd name="T88" fmla="*/ 1653504 w 5325"/>
                <a:gd name="T89" fmla="*/ 724437 h 4595"/>
                <a:gd name="T90" fmla="*/ 1653862 w 5325"/>
                <a:gd name="T91" fmla="*/ 731592 h 459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5325" h="4595">
                  <a:moveTo>
                    <a:pt x="5325" y="2829"/>
                  </a:moveTo>
                  <a:lnTo>
                    <a:pt x="5073" y="2829"/>
                  </a:lnTo>
                  <a:lnTo>
                    <a:pt x="5073" y="0"/>
                  </a:lnTo>
                  <a:lnTo>
                    <a:pt x="253" y="0"/>
                  </a:lnTo>
                  <a:lnTo>
                    <a:pt x="253" y="2829"/>
                  </a:lnTo>
                  <a:lnTo>
                    <a:pt x="0" y="2829"/>
                  </a:lnTo>
                  <a:lnTo>
                    <a:pt x="0" y="3269"/>
                  </a:lnTo>
                  <a:lnTo>
                    <a:pt x="1284" y="3269"/>
                  </a:lnTo>
                  <a:lnTo>
                    <a:pt x="926" y="4595"/>
                  </a:lnTo>
                  <a:lnTo>
                    <a:pt x="1404" y="4595"/>
                  </a:lnTo>
                  <a:lnTo>
                    <a:pt x="1762" y="3269"/>
                  </a:lnTo>
                  <a:lnTo>
                    <a:pt x="3565" y="3269"/>
                  </a:lnTo>
                  <a:lnTo>
                    <a:pt x="3764" y="4009"/>
                  </a:lnTo>
                  <a:lnTo>
                    <a:pt x="3923" y="4595"/>
                  </a:lnTo>
                  <a:lnTo>
                    <a:pt x="4400" y="4595"/>
                  </a:lnTo>
                  <a:lnTo>
                    <a:pt x="4042" y="3269"/>
                  </a:lnTo>
                  <a:lnTo>
                    <a:pt x="5325" y="3269"/>
                  </a:lnTo>
                  <a:lnTo>
                    <a:pt x="5325" y="2829"/>
                  </a:lnTo>
                  <a:close/>
                  <a:moveTo>
                    <a:pt x="4623" y="2732"/>
                  </a:moveTo>
                  <a:lnTo>
                    <a:pt x="4623" y="2732"/>
                  </a:lnTo>
                  <a:lnTo>
                    <a:pt x="4623" y="2742"/>
                  </a:lnTo>
                  <a:lnTo>
                    <a:pt x="4622" y="2752"/>
                  </a:lnTo>
                  <a:lnTo>
                    <a:pt x="4619" y="2760"/>
                  </a:lnTo>
                  <a:lnTo>
                    <a:pt x="4615" y="2770"/>
                  </a:lnTo>
                  <a:lnTo>
                    <a:pt x="4612" y="2779"/>
                  </a:lnTo>
                  <a:lnTo>
                    <a:pt x="4607" y="2786"/>
                  </a:lnTo>
                  <a:lnTo>
                    <a:pt x="4601" y="2794"/>
                  </a:lnTo>
                  <a:lnTo>
                    <a:pt x="4595" y="2801"/>
                  </a:lnTo>
                  <a:lnTo>
                    <a:pt x="4588" y="2807"/>
                  </a:lnTo>
                  <a:lnTo>
                    <a:pt x="4581" y="2812"/>
                  </a:lnTo>
                  <a:lnTo>
                    <a:pt x="4573" y="2817"/>
                  </a:lnTo>
                  <a:lnTo>
                    <a:pt x="4564" y="2822"/>
                  </a:lnTo>
                  <a:lnTo>
                    <a:pt x="4555" y="2824"/>
                  </a:lnTo>
                  <a:lnTo>
                    <a:pt x="4547" y="2827"/>
                  </a:lnTo>
                  <a:lnTo>
                    <a:pt x="4537" y="2828"/>
                  </a:lnTo>
                  <a:lnTo>
                    <a:pt x="4527" y="2829"/>
                  </a:lnTo>
                  <a:lnTo>
                    <a:pt x="3213" y="2829"/>
                  </a:lnTo>
                  <a:lnTo>
                    <a:pt x="3203" y="2828"/>
                  </a:lnTo>
                  <a:lnTo>
                    <a:pt x="3194" y="2827"/>
                  </a:lnTo>
                  <a:lnTo>
                    <a:pt x="3185" y="2824"/>
                  </a:lnTo>
                  <a:lnTo>
                    <a:pt x="3175" y="2822"/>
                  </a:lnTo>
                  <a:lnTo>
                    <a:pt x="3168" y="2817"/>
                  </a:lnTo>
                  <a:lnTo>
                    <a:pt x="3159" y="2812"/>
                  </a:lnTo>
                  <a:lnTo>
                    <a:pt x="3152" y="2807"/>
                  </a:lnTo>
                  <a:lnTo>
                    <a:pt x="3146" y="2801"/>
                  </a:lnTo>
                  <a:lnTo>
                    <a:pt x="3140" y="2794"/>
                  </a:lnTo>
                  <a:lnTo>
                    <a:pt x="3133" y="2786"/>
                  </a:lnTo>
                  <a:lnTo>
                    <a:pt x="3129" y="2779"/>
                  </a:lnTo>
                  <a:lnTo>
                    <a:pt x="3125" y="2770"/>
                  </a:lnTo>
                  <a:lnTo>
                    <a:pt x="3121" y="2760"/>
                  </a:lnTo>
                  <a:lnTo>
                    <a:pt x="3119" y="2752"/>
                  </a:lnTo>
                  <a:lnTo>
                    <a:pt x="3118" y="2742"/>
                  </a:lnTo>
                  <a:lnTo>
                    <a:pt x="3118" y="2732"/>
                  </a:lnTo>
                  <a:lnTo>
                    <a:pt x="3118" y="2045"/>
                  </a:lnTo>
                  <a:lnTo>
                    <a:pt x="3118" y="2035"/>
                  </a:lnTo>
                  <a:lnTo>
                    <a:pt x="3119" y="2025"/>
                  </a:lnTo>
                  <a:lnTo>
                    <a:pt x="3121" y="2016"/>
                  </a:lnTo>
                  <a:lnTo>
                    <a:pt x="3125" y="2008"/>
                  </a:lnTo>
                  <a:lnTo>
                    <a:pt x="3129" y="1999"/>
                  </a:lnTo>
                  <a:lnTo>
                    <a:pt x="3133" y="1991"/>
                  </a:lnTo>
                  <a:lnTo>
                    <a:pt x="3140" y="1983"/>
                  </a:lnTo>
                  <a:lnTo>
                    <a:pt x="3146" y="1977"/>
                  </a:lnTo>
                  <a:lnTo>
                    <a:pt x="3152" y="1971"/>
                  </a:lnTo>
                  <a:lnTo>
                    <a:pt x="3159" y="1965"/>
                  </a:lnTo>
                  <a:lnTo>
                    <a:pt x="3168" y="1960"/>
                  </a:lnTo>
                  <a:lnTo>
                    <a:pt x="3175" y="1956"/>
                  </a:lnTo>
                  <a:lnTo>
                    <a:pt x="3185" y="1953"/>
                  </a:lnTo>
                  <a:lnTo>
                    <a:pt x="3194" y="1950"/>
                  </a:lnTo>
                  <a:lnTo>
                    <a:pt x="3203" y="1949"/>
                  </a:lnTo>
                  <a:lnTo>
                    <a:pt x="3213" y="1949"/>
                  </a:lnTo>
                  <a:lnTo>
                    <a:pt x="4527" y="1949"/>
                  </a:lnTo>
                  <a:lnTo>
                    <a:pt x="4537" y="1949"/>
                  </a:lnTo>
                  <a:lnTo>
                    <a:pt x="4547" y="1950"/>
                  </a:lnTo>
                  <a:lnTo>
                    <a:pt x="4555" y="1953"/>
                  </a:lnTo>
                  <a:lnTo>
                    <a:pt x="4564" y="1956"/>
                  </a:lnTo>
                  <a:lnTo>
                    <a:pt x="4573" y="1960"/>
                  </a:lnTo>
                  <a:lnTo>
                    <a:pt x="4581" y="1965"/>
                  </a:lnTo>
                  <a:lnTo>
                    <a:pt x="4588" y="1971"/>
                  </a:lnTo>
                  <a:lnTo>
                    <a:pt x="4595" y="1977"/>
                  </a:lnTo>
                  <a:lnTo>
                    <a:pt x="4601" y="1983"/>
                  </a:lnTo>
                  <a:lnTo>
                    <a:pt x="4607" y="1991"/>
                  </a:lnTo>
                  <a:lnTo>
                    <a:pt x="4612" y="1999"/>
                  </a:lnTo>
                  <a:lnTo>
                    <a:pt x="4615" y="2008"/>
                  </a:lnTo>
                  <a:lnTo>
                    <a:pt x="4619" y="2016"/>
                  </a:lnTo>
                  <a:lnTo>
                    <a:pt x="4622" y="2025"/>
                  </a:lnTo>
                  <a:lnTo>
                    <a:pt x="4623" y="2035"/>
                  </a:lnTo>
                  <a:lnTo>
                    <a:pt x="4623" y="2045"/>
                  </a:lnTo>
                  <a:lnTo>
                    <a:pt x="4623" y="2732"/>
                  </a:lnTo>
                  <a:close/>
                </a:path>
              </a:pathLst>
            </a:custGeom>
            <a:solidFill>
              <a:srgbClr val="083B70"/>
            </a:solidFill>
            <a:ln>
              <a:noFill/>
            </a:ln>
          </p:spPr>
          <p:txBody>
            <a:bodyPr bIns="72000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noProof="1">
                <a:solidFill>
                  <a:srgbClr val="FFFFFF"/>
                </a:solidFill>
              </a:endParaRPr>
            </a:p>
          </p:txBody>
        </p:sp>
      </p:grpSp>
      <p:grpSp>
        <p:nvGrpSpPr>
          <p:cNvPr id="30728" name="组合 36">
            <a:extLst>
              <a:ext uri="{FF2B5EF4-FFF2-40B4-BE49-F238E27FC236}">
                <a16:creationId xmlns:a16="http://schemas.microsoft.com/office/drawing/2014/main" id="{40C15FEA-B41C-43D4-8697-6383C83CC5C9}"/>
              </a:ext>
            </a:extLst>
          </p:cNvPr>
          <p:cNvGrpSpPr>
            <a:grpSpLocks/>
          </p:cNvGrpSpPr>
          <p:nvPr/>
        </p:nvGrpSpPr>
        <p:grpSpPr bwMode="auto">
          <a:xfrm>
            <a:off x="5421313" y="2025650"/>
            <a:ext cx="1277937" cy="1277938"/>
            <a:chOff x="5288161" y="2234042"/>
            <a:chExt cx="1607262" cy="1607262"/>
          </a:xfrm>
        </p:grpSpPr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A5122413-953C-43E0-B653-BFAD952233F3}"/>
                </a:ext>
              </a:extLst>
            </p:cNvPr>
            <p:cNvSpPr/>
            <p:nvPr/>
          </p:nvSpPr>
          <p:spPr>
            <a:xfrm>
              <a:off x="5288161" y="2234042"/>
              <a:ext cx="1607262" cy="1607262"/>
            </a:xfrm>
            <a:prstGeom prst="ellipse">
              <a:avLst/>
            </a:prstGeom>
            <a:solidFill>
              <a:srgbClr val="4B649F"/>
            </a:solidFill>
            <a:ln w="19050">
              <a:solidFill>
                <a:srgbClr val="4B6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/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5AAB051B-B740-45BE-827E-D42B29A67277}"/>
                </a:ext>
              </a:extLst>
            </p:cNvPr>
            <p:cNvSpPr/>
            <p:nvPr/>
          </p:nvSpPr>
          <p:spPr>
            <a:xfrm>
              <a:off x="5397973" y="2335869"/>
              <a:ext cx="1387637" cy="138763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B6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/>
            </a:p>
          </p:txBody>
        </p:sp>
        <p:sp>
          <p:nvSpPr>
            <p:cNvPr id="30753" name="KSO_Shape">
              <a:extLst>
                <a:ext uri="{FF2B5EF4-FFF2-40B4-BE49-F238E27FC236}">
                  <a16:creationId xmlns:a16="http://schemas.microsoft.com/office/drawing/2014/main" id="{A0745DCF-7988-4907-8E02-DD72B040A6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7153" y="2697761"/>
              <a:ext cx="1089278" cy="662788"/>
            </a:xfrm>
            <a:custGeom>
              <a:avLst/>
              <a:gdLst>
                <a:gd name="T0" fmla="*/ 2147483646 w 3931"/>
                <a:gd name="T1" fmla="*/ 2147483646 h 2392"/>
                <a:gd name="T2" fmla="*/ 2147483646 w 3931"/>
                <a:gd name="T3" fmla="*/ 2147483646 h 2392"/>
                <a:gd name="T4" fmla="*/ 2147483646 w 3931"/>
                <a:gd name="T5" fmla="*/ 2147483646 h 2392"/>
                <a:gd name="T6" fmla="*/ 2147483646 w 3931"/>
                <a:gd name="T7" fmla="*/ 2147483646 h 2392"/>
                <a:gd name="T8" fmla="*/ 2147483646 w 3931"/>
                <a:gd name="T9" fmla="*/ 2147483646 h 2392"/>
                <a:gd name="T10" fmla="*/ 2147483646 w 3931"/>
                <a:gd name="T11" fmla="*/ 2147483646 h 2392"/>
                <a:gd name="T12" fmla="*/ 2147483646 w 3931"/>
                <a:gd name="T13" fmla="*/ 2147483646 h 2392"/>
                <a:gd name="T14" fmla="*/ 2147483646 w 3931"/>
                <a:gd name="T15" fmla="*/ 2147483646 h 2392"/>
                <a:gd name="T16" fmla="*/ 2147483646 w 3931"/>
                <a:gd name="T17" fmla="*/ 2147483646 h 2392"/>
                <a:gd name="T18" fmla="*/ 2147483646 w 3931"/>
                <a:gd name="T19" fmla="*/ 2147483646 h 2392"/>
                <a:gd name="T20" fmla="*/ 2147483646 w 3931"/>
                <a:gd name="T21" fmla="*/ 2147483646 h 2392"/>
                <a:gd name="T22" fmla="*/ 2147483646 w 3931"/>
                <a:gd name="T23" fmla="*/ 2147483646 h 2392"/>
                <a:gd name="T24" fmla="*/ 2147483646 w 3931"/>
                <a:gd name="T25" fmla="*/ 2147483646 h 2392"/>
                <a:gd name="T26" fmla="*/ 0 w 3931"/>
                <a:gd name="T27" fmla="*/ 2147483646 h 2392"/>
                <a:gd name="T28" fmla="*/ 2147483646 w 3931"/>
                <a:gd name="T29" fmla="*/ 0 h 2392"/>
                <a:gd name="T30" fmla="*/ 2147483646 w 3931"/>
                <a:gd name="T31" fmla="*/ 2147483646 h 2392"/>
                <a:gd name="T32" fmla="*/ 2147483646 w 3931"/>
                <a:gd name="T33" fmla="*/ 2147483646 h 2392"/>
                <a:gd name="T34" fmla="*/ 2147483646 w 3931"/>
                <a:gd name="T35" fmla="*/ 2147483646 h 2392"/>
                <a:gd name="T36" fmla="*/ 2147483646 w 3931"/>
                <a:gd name="T37" fmla="*/ 2147483646 h 2392"/>
                <a:gd name="T38" fmla="*/ 2147483646 w 3931"/>
                <a:gd name="T39" fmla="*/ 2147483646 h 2392"/>
                <a:gd name="T40" fmla="*/ 2147483646 w 3931"/>
                <a:gd name="T41" fmla="*/ 2147483646 h 2392"/>
                <a:gd name="T42" fmla="*/ 2147483646 w 3931"/>
                <a:gd name="T43" fmla="*/ 2147483646 h 2392"/>
                <a:gd name="T44" fmla="*/ 2147483646 w 3931"/>
                <a:gd name="T45" fmla="*/ 2147483646 h 2392"/>
                <a:gd name="T46" fmla="*/ 2147483646 w 3931"/>
                <a:gd name="T47" fmla="*/ 2147483646 h 2392"/>
                <a:gd name="T48" fmla="*/ 2147483646 w 3931"/>
                <a:gd name="T49" fmla="*/ 2147483646 h 2392"/>
                <a:gd name="T50" fmla="*/ 2147483646 w 3931"/>
                <a:gd name="T51" fmla="*/ 2147483646 h 2392"/>
                <a:gd name="T52" fmla="*/ 2147483646 w 3931"/>
                <a:gd name="T53" fmla="*/ 2147483646 h 2392"/>
                <a:gd name="T54" fmla="*/ 2147483646 w 3931"/>
                <a:gd name="T55" fmla="*/ 2147483646 h 2392"/>
                <a:gd name="T56" fmla="*/ 2147483646 w 3931"/>
                <a:gd name="T57" fmla="*/ 2147483646 h 239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31" h="2392">
                  <a:moveTo>
                    <a:pt x="3046" y="1287"/>
                  </a:moveTo>
                  <a:cubicBezTo>
                    <a:pt x="3046" y="1287"/>
                    <a:pt x="2618" y="850"/>
                    <a:pt x="2027" y="850"/>
                  </a:cubicBezTo>
                  <a:cubicBezTo>
                    <a:pt x="1450" y="850"/>
                    <a:pt x="880" y="1287"/>
                    <a:pt x="880" y="1287"/>
                  </a:cubicBezTo>
                  <a:cubicBezTo>
                    <a:pt x="560" y="1154"/>
                    <a:pt x="560" y="1154"/>
                    <a:pt x="560" y="1154"/>
                  </a:cubicBezTo>
                  <a:cubicBezTo>
                    <a:pt x="560" y="1546"/>
                    <a:pt x="560" y="1546"/>
                    <a:pt x="560" y="1546"/>
                  </a:cubicBezTo>
                  <a:cubicBezTo>
                    <a:pt x="610" y="1563"/>
                    <a:pt x="647" y="1610"/>
                    <a:pt x="647" y="1666"/>
                  </a:cubicBezTo>
                  <a:cubicBezTo>
                    <a:pt x="647" y="1723"/>
                    <a:pt x="609" y="1769"/>
                    <a:pt x="558" y="1786"/>
                  </a:cubicBezTo>
                  <a:cubicBezTo>
                    <a:pt x="653" y="2208"/>
                    <a:pt x="653" y="2208"/>
                    <a:pt x="653" y="2208"/>
                  </a:cubicBezTo>
                  <a:cubicBezTo>
                    <a:pt x="373" y="2208"/>
                    <a:pt x="373" y="2208"/>
                    <a:pt x="373" y="2208"/>
                  </a:cubicBezTo>
                  <a:cubicBezTo>
                    <a:pt x="469" y="1784"/>
                    <a:pt x="469" y="1784"/>
                    <a:pt x="469" y="1784"/>
                  </a:cubicBezTo>
                  <a:cubicBezTo>
                    <a:pt x="423" y="1764"/>
                    <a:pt x="391" y="1719"/>
                    <a:pt x="391" y="1666"/>
                  </a:cubicBezTo>
                  <a:cubicBezTo>
                    <a:pt x="391" y="1614"/>
                    <a:pt x="422" y="1570"/>
                    <a:pt x="466" y="1549"/>
                  </a:cubicBezTo>
                  <a:cubicBezTo>
                    <a:pt x="466" y="1115"/>
                    <a:pt x="466" y="1115"/>
                    <a:pt x="466" y="1115"/>
                  </a:cubicBezTo>
                  <a:cubicBezTo>
                    <a:pt x="0" y="920"/>
                    <a:pt x="0" y="920"/>
                    <a:pt x="0" y="920"/>
                  </a:cubicBezTo>
                  <a:cubicBezTo>
                    <a:pt x="2050" y="0"/>
                    <a:pt x="2050" y="0"/>
                    <a:pt x="2050" y="0"/>
                  </a:cubicBezTo>
                  <a:cubicBezTo>
                    <a:pt x="3931" y="932"/>
                    <a:pt x="3931" y="932"/>
                    <a:pt x="3931" y="932"/>
                  </a:cubicBezTo>
                  <a:lnTo>
                    <a:pt x="3046" y="1287"/>
                  </a:lnTo>
                  <a:close/>
                  <a:moveTo>
                    <a:pt x="2004" y="1072"/>
                  </a:moveTo>
                  <a:cubicBezTo>
                    <a:pt x="2598" y="1072"/>
                    <a:pt x="2929" y="1386"/>
                    <a:pt x="2929" y="1386"/>
                  </a:cubicBezTo>
                  <a:cubicBezTo>
                    <a:pt x="2929" y="2147"/>
                    <a:pt x="2929" y="2147"/>
                    <a:pt x="2929" y="2147"/>
                  </a:cubicBezTo>
                  <a:cubicBezTo>
                    <a:pt x="2929" y="2147"/>
                    <a:pt x="2586" y="2392"/>
                    <a:pt x="1957" y="2392"/>
                  </a:cubicBezTo>
                  <a:cubicBezTo>
                    <a:pt x="1328" y="2392"/>
                    <a:pt x="1099" y="2147"/>
                    <a:pt x="1099" y="2147"/>
                  </a:cubicBezTo>
                  <a:cubicBezTo>
                    <a:pt x="1099" y="1386"/>
                    <a:pt x="1099" y="1386"/>
                    <a:pt x="1099" y="1386"/>
                  </a:cubicBezTo>
                  <a:cubicBezTo>
                    <a:pt x="1099" y="1386"/>
                    <a:pt x="1410" y="1072"/>
                    <a:pt x="2004" y="1072"/>
                  </a:cubicBezTo>
                  <a:close/>
                  <a:moveTo>
                    <a:pt x="1992" y="2252"/>
                  </a:moveTo>
                  <a:cubicBezTo>
                    <a:pt x="2404" y="2252"/>
                    <a:pt x="2738" y="2168"/>
                    <a:pt x="2738" y="2066"/>
                  </a:cubicBezTo>
                  <a:cubicBezTo>
                    <a:pt x="2738" y="1963"/>
                    <a:pt x="2404" y="1879"/>
                    <a:pt x="1992" y="1879"/>
                  </a:cubicBezTo>
                  <a:cubicBezTo>
                    <a:pt x="1581" y="1879"/>
                    <a:pt x="1247" y="1963"/>
                    <a:pt x="1247" y="2066"/>
                  </a:cubicBezTo>
                  <a:cubicBezTo>
                    <a:pt x="1247" y="2168"/>
                    <a:pt x="1581" y="2252"/>
                    <a:pt x="1992" y="2252"/>
                  </a:cubicBezTo>
                  <a:close/>
                </a:path>
              </a:pathLst>
            </a:custGeom>
            <a:solidFill>
              <a:srgbClr val="083B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endParaRPr lang="zh-CN" altLang="en-US" dirty="0"/>
            </a:p>
          </p:txBody>
        </p:sp>
      </p:grpSp>
      <p:grpSp>
        <p:nvGrpSpPr>
          <p:cNvPr id="30729" name="组合 37">
            <a:extLst>
              <a:ext uri="{FF2B5EF4-FFF2-40B4-BE49-F238E27FC236}">
                <a16:creationId xmlns:a16="http://schemas.microsoft.com/office/drawing/2014/main" id="{C153706D-6523-4E00-9D68-19B4CBA85F0C}"/>
              </a:ext>
            </a:extLst>
          </p:cNvPr>
          <p:cNvGrpSpPr>
            <a:grpSpLocks/>
          </p:cNvGrpSpPr>
          <p:nvPr/>
        </p:nvGrpSpPr>
        <p:grpSpPr bwMode="auto">
          <a:xfrm>
            <a:off x="7500938" y="2025650"/>
            <a:ext cx="1277937" cy="1277938"/>
            <a:chOff x="7366499" y="2234042"/>
            <a:chExt cx="1607262" cy="1607262"/>
          </a:xfrm>
        </p:grpSpPr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D62FCD9F-B0CD-4221-9C1A-374CDD8951A5}"/>
                </a:ext>
              </a:extLst>
            </p:cNvPr>
            <p:cNvSpPr/>
            <p:nvPr/>
          </p:nvSpPr>
          <p:spPr>
            <a:xfrm>
              <a:off x="7366499" y="2234042"/>
              <a:ext cx="1607262" cy="1607262"/>
            </a:xfrm>
            <a:prstGeom prst="ellipse">
              <a:avLst/>
            </a:prstGeom>
            <a:solidFill>
              <a:srgbClr val="4B649F"/>
            </a:solidFill>
            <a:ln w="19050">
              <a:solidFill>
                <a:srgbClr val="4B6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/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791CFD42-D27C-4414-9843-2EC6A5ECAE31}"/>
                </a:ext>
              </a:extLst>
            </p:cNvPr>
            <p:cNvSpPr/>
            <p:nvPr/>
          </p:nvSpPr>
          <p:spPr>
            <a:xfrm>
              <a:off x="7476311" y="2343856"/>
              <a:ext cx="1387637" cy="138763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B6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/>
            </a:p>
          </p:txBody>
        </p:sp>
        <p:sp>
          <p:nvSpPr>
            <p:cNvPr id="30750" name="KSO_Shape">
              <a:extLst>
                <a:ext uri="{FF2B5EF4-FFF2-40B4-BE49-F238E27FC236}">
                  <a16:creationId xmlns:a16="http://schemas.microsoft.com/office/drawing/2014/main" id="{A3F27F41-F31D-469A-BC99-75423EF885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7760" y="2635303"/>
              <a:ext cx="804740" cy="804740"/>
            </a:xfrm>
            <a:custGeom>
              <a:avLst/>
              <a:gdLst>
                <a:gd name="T0" fmla="*/ 2147483646 w 3927"/>
                <a:gd name="T1" fmla="*/ 2147483646 h 3928"/>
                <a:gd name="T2" fmla="*/ 2147483646 w 3927"/>
                <a:gd name="T3" fmla="*/ 2147483646 h 3928"/>
                <a:gd name="T4" fmla="*/ 2147483646 w 3927"/>
                <a:gd name="T5" fmla="*/ 2147483646 h 3928"/>
                <a:gd name="T6" fmla="*/ 2147483646 w 3927"/>
                <a:gd name="T7" fmla="*/ 601932408 h 3928"/>
                <a:gd name="T8" fmla="*/ 2147483646 w 3927"/>
                <a:gd name="T9" fmla="*/ 541743265 h 3928"/>
                <a:gd name="T10" fmla="*/ 2147483646 w 3927"/>
                <a:gd name="T11" fmla="*/ 2147483646 h 3928"/>
                <a:gd name="T12" fmla="*/ 2147483646 w 3927"/>
                <a:gd name="T13" fmla="*/ 2147483646 h 3928"/>
                <a:gd name="T14" fmla="*/ 2147483646 w 3927"/>
                <a:gd name="T15" fmla="*/ 2147483646 h 3928"/>
                <a:gd name="T16" fmla="*/ 2147483646 w 3927"/>
                <a:gd name="T17" fmla="*/ 2147483646 h 3928"/>
                <a:gd name="T18" fmla="*/ 2147483646 w 3927"/>
                <a:gd name="T19" fmla="*/ 2147483646 h 3928"/>
                <a:gd name="T20" fmla="*/ 2147483646 w 3927"/>
                <a:gd name="T21" fmla="*/ 2147483646 h 3928"/>
                <a:gd name="T22" fmla="*/ 2147483646 w 3927"/>
                <a:gd name="T23" fmla="*/ 2147483646 h 3928"/>
                <a:gd name="T24" fmla="*/ 2147483646 w 3927"/>
                <a:gd name="T25" fmla="*/ 2147483646 h 3928"/>
                <a:gd name="T26" fmla="*/ 2147483646 w 3927"/>
                <a:gd name="T27" fmla="*/ 2147483646 h 3928"/>
                <a:gd name="T28" fmla="*/ 2147483646 w 3927"/>
                <a:gd name="T29" fmla="*/ 2147483646 h 3928"/>
                <a:gd name="T30" fmla="*/ 2147483646 w 3927"/>
                <a:gd name="T31" fmla="*/ 2147483646 h 3928"/>
                <a:gd name="T32" fmla="*/ 2147483646 w 3927"/>
                <a:gd name="T33" fmla="*/ 2147483646 h 3928"/>
                <a:gd name="T34" fmla="*/ 2147483646 w 3927"/>
                <a:gd name="T35" fmla="*/ 2147483646 h 3928"/>
                <a:gd name="T36" fmla="*/ 2147483646 w 3927"/>
                <a:gd name="T37" fmla="*/ 2147483646 h 3928"/>
                <a:gd name="T38" fmla="*/ 2147483646 w 3927"/>
                <a:gd name="T39" fmla="*/ 2147483646 h 3928"/>
                <a:gd name="T40" fmla="*/ 2147483646 w 3927"/>
                <a:gd name="T41" fmla="*/ 2147483646 h 3928"/>
                <a:gd name="T42" fmla="*/ 2147483646 w 3927"/>
                <a:gd name="T43" fmla="*/ 2147483646 h 3928"/>
                <a:gd name="T44" fmla="*/ 2147483646 w 3927"/>
                <a:gd name="T45" fmla="*/ 2147483646 h 3928"/>
                <a:gd name="T46" fmla="*/ 2147483646 w 3927"/>
                <a:gd name="T47" fmla="*/ 2147483646 h 3928"/>
                <a:gd name="T48" fmla="*/ 2147483646 w 3927"/>
                <a:gd name="T49" fmla="*/ 2147483646 h 3928"/>
                <a:gd name="T50" fmla="*/ 2147483646 w 3927"/>
                <a:gd name="T51" fmla="*/ 2147483646 h 3928"/>
                <a:gd name="T52" fmla="*/ 2147483646 w 3927"/>
                <a:gd name="T53" fmla="*/ 2147483646 h 3928"/>
                <a:gd name="T54" fmla="*/ 0 w 3927"/>
                <a:gd name="T55" fmla="*/ 2147483646 h 3928"/>
                <a:gd name="T56" fmla="*/ 0 w 3927"/>
                <a:gd name="T57" fmla="*/ 2147483646 h 3928"/>
                <a:gd name="T58" fmla="*/ 2147483646 w 3927"/>
                <a:gd name="T59" fmla="*/ 885710611 h 3928"/>
                <a:gd name="T60" fmla="*/ 2147483646 w 3927"/>
                <a:gd name="T61" fmla="*/ 885710611 h 3928"/>
                <a:gd name="T62" fmla="*/ 2147483646 w 3927"/>
                <a:gd name="T63" fmla="*/ 2147483646 h 3928"/>
                <a:gd name="T64" fmla="*/ 2147483646 w 3927"/>
                <a:gd name="T65" fmla="*/ 2147483646 h 39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927" h="3928">
                  <a:moveTo>
                    <a:pt x="3857" y="672"/>
                  </a:moveTo>
                  <a:cubicBezTo>
                    <a:pt x="3675" y="852"/>
                    <a:pt x="3675" y="852"/>
                    <a:pt x="3675" y="852"/>
                  </a:cubicBezTo>
                  <a:cubicBezTo>
                    <a:pt x="3070" y="251"/>
                    <a:pt x="3070" y="251"/>
                    <a:pt x="3070" y="251"/>
                  </a:cubicBezTo>
                  <a:cubicBezTo>
                    <a:pt x="3252" y="70"/>
                    <a:pt x="3252" y="70"/>
                    <a:pt x="3252" y="70"/>
                  </a:cubicBezTo>
                  <a:cubicBezTo>
                    <a:pt x="3319" y="4"/>
                    <a:pt x="3424" y="0"/>
                    <a:pt x="3486" y="63"/>
                  </a:cubicBezTo>
                  <a:cubicBezTo>
                    <a:pt x="3864" y="438"/>
                    <a:pt x="3864" y="438"/>
                    <a:pt x="3864" y="438"/>
                  </a:cubicBezTo>
                  <a:cubicBezTo>
                    <a:pt x="3927" y="501"/>
                    <a:pt x="3924" y="605"/>
                    <a:pt x="3857" y="672"/>
                  </a:cubicBezTo>
                  <a:close/>
                  <a:moveTo>
                    <a:pt x="2252" y="2267"/>
                  </a:moveTo>
                  <a:cubicBezTo>
                    <a:pt x="1647" y="1665"/>
                    <a:pt x="1647" y="1665"/>
                    <a:pt x="1647" y="1665"/>
                  </a:cubicBezTo>
                  <a:cubicBezTo>
                    <a:pt x="2978" y="342"/>
                    <a:pt x="2978" y="342"/>
                    <a:pt x="2978" y="342"/>
                  </a:cubicBezTo>
                  <a:cubicBezTo>
                    <a:pt x="3583" y="944"/>
                    <a:pt x="3583" y="944"/>
                    <a:pt x="3583" y="944"/>
                  </a:cubicBezTo>
                  <a:lnTo>
                    <a:pt x="2252" y="2267"/>
                  </a:lnTo>
                  <a:close/>
                  <a:moveTo>
                    <a:pt x="2168" y="2350"/>
                  </a:moveTo>
                  <a:cubicBezTo>
                    <a:pt x="1321" y="2591"/>
                    <a:pt x="1321" y="2591"/>
                    <a:pt x="1321" y="2591"/>
                  </a:cubicBezTo>
                  <a:cubicBezTo>
                    <a:pt x="1563" y="1749"/>
                    <a:pt x="1563" y="1749"/>
                    <a:pt x="1563" y="1749"/>
                  </a:cubicBezTo>
                  <a:lnTo>
                    <a:pt x="2168" y="2350"/>
                  </a:lnTo>
                  <a:close/>
                  <a:moveTo>
                    <a:pt x="770" y="495"/>
                  </a:moveTo>
                  <a:cubicBezTo>
                    <a:pt x="561" y="495"/>
                    <a:pt x="392" y="665"/>
                    <a:pt x="392" y="874"/>
                  </a:cubicBezTo>
                  <a:cubicBezTo>
                    <a:pt x="392" y="3158"/>
                    <a:pt x="392" y="3158"/>
                    <a:pt x="392" y="3158"/>
                  </a:cubicBezTo>
                  <a:cubicBezTo>
                    <a:pt x="392" y="3367"/>
                    <a:pt x="561" y="3536"/>
                    <a:pt x="770" y="3536"/>
                  </a:cubicBezTo>
                  <a:cubicBezTo>
                    <a:pt x="3055" y="3536"/>
                    <a:pt x="3055" y="3536"/>
                    <a:pt x="3055" y="3536"/>
                  </a:cubicBezTo>
                  <a:cubicBezTo>
                    <a:pt x="3264" y="3536"/>
                    <a:pt x="3433" y="3367"/>
                    <a:pt x="3433" y="3158"/>
                  </a:cubicBezTo>
                  <a:cubicBezTo>
                    <a:pt x="3433" y="1657"/>
                    <a:pt x="3433" y="1657"/>
                    <a:pt x="3433" y="1657"/>
                  </a:cubicBezTo>
                  <a:cubicBezTo>
                    <a:pt x="3824" y="1278"/>
                    <a:pt x="3824" y="1278"/>
                    <a:pt x="3824" y="1278"/>
                  </a:cubicBezTo>
                  <a:cubicBezTo>
                    <a:pt x="3824" y="3297"/>
                    <a:pt x="3824" y="3297"/>
                    <a:pt x="3824" y="3297"/>
                  </a:cubicBezTo>
                  <a:cubicBezTo>
                    <a:pt x="3824" y="3645"/>
                    <a:pt x="3529" y="3928"/>
                    <a:pt x="3181" y="3928"/>
                  </a:cubicBezTo>
                  <a:cubicBezTo>
                    <a:pt x="631" y="3928"/>
                    <a:pt x="631" y="3928"/>
                    <a:pt x="631" y="3928"/>
                  </a:cubicBezTo>
                  <a:cubicBezTo>
                    <a:pt x="283" y="3928"/>
                    <a:pt x="0" y="3645"/>
                    <a:pt x="0" y="3297"/>
                  </a:cubicBezTo>
                  <a:cubicBezTo>
                    <a:pt x="0" y="773"/>
                    <a:pt x="0" y="773"/>
                    <a:pt x="0" y="773"/>
                  </a:cubicBezTo>
                  <a:cubicBezTo>
                    <a:pt x="0" y="425"/>
                    <a:pt x="283" y="103"/>
                    <a:pt x="631" y="103"/>
                  </a:cubicBezTo>
                  <a:cubicBezTo>
                    <a:pt x="2650" y="103"/>
                    <a:pt x="2650" y="103"/>
                    <a:pt x="2650" y="103"/>
                  </a:cubicBezTo>
                  <a:cubicBezTo>
                    <a:pt x="2271" y="495"/>
                    <a:pt x="2271" y="495"/>
                    <a:pt x="2271" y="495"/>
                  </a:cubicBezTo>
                  <a:lnTo>
                    <a:pt x="770" y="495"/>
                  </a:lnTo>
                  <a:close/>
                </a:path>
              </a:pathLst>
            </a:custGeom>
            <a:solidFill>
              <a:srgbClr val="083B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endParaRPr lang="zh-CN" altLang="en-US" dirty="0"/>
            </a:p>
          </p:txBody>
        </p:sp>
      </p:grpSp>
      <p:grpSp>
        <p:nvGrpSpPr>
          <p:cNvPr id="30730" name="组合 34">
            <a:extLst>
              <a:ext uri="{FF2B5EF4-FFF2-40B4-BE49-F238E27FC236}">
                <a16:creationId xmlns:a16="http://schemas.microsoft.com/office/drawing/2014/main" id="{492B1B0C-54A0-48B6-8244-14E6AA1C2A67}"/>
              </a:ext>
            </a:extLst>
          </p:cNvPr>
          <p:cNvGrpSpPr>
            <a:grpSpLocks/>
          </p:cNvGrpSpPr>
          <p:nvPr/>
        </p:nvGrpSpPr>
        <p:grpSpPr bwMode="auto">
          <a:xfrm>
            <a:off x="1265238" y="2025650"/>
            <a:ext cx="1277937" cy="1277938"/>
            <a:chOff x="1131485" y="2234042"/>
            <a:chExt cx="1607262" cy="1607262"/>
          </a:xfrm>
        </p:grpSpPr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BED3D30D-E044-4623-BCEF-B2D7E4420565}"/>
                </a:ext>
              </a:extLst>
            </p:cNvPr>
            <p:cNvSpPr/>
            <p:nvPr/>
          </p:nvSpPr>
          <p:spPr>
            <a:xfrm>
              <a:off x="1131485" y="2234042"/>
              <a:ext cx="1607262" cy="1607262"/>
            </a:xfrm>
            <a:prstGeom prst="ellipse">
              <a:avLst/>
            </a:prstGeom>
            <a:solidFill>
              <a:srgbClr val="4B649F"/>
            </a:solidFill>
            <a:ln w="19050">
              <a:solidFill>
                <a:srgbClr val="4B6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/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4BD57174-8158-4628-89E0-C6FBB915BAA9}"/>
                </a:ext>
              </a:extLst>
            </p:cNvPr>
            <p:cNvSpPr/>
            <p:nvPr/>
          </p:nvSpPr>
          <p:spPr>
            <a:xfrm>
              <a:off x="1241297" y="2343856"/>
              <a:ext cx="1387637" cy="138763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B6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/>
            </a:p>
          </p:txBody>
        </p:sp>
        <p:sp>
          <p:nvSpPr>
            <p:cNvPr id="30747" name="KSO_Shape">
              <a:extLst>
                <a:ext uri="{FF2B5EF4-FFF2-40B4-BE49-F238E27FC236}">
                  <a16:creationId xmlns:a16="http://schemas.microsoft.com/office/drawing/2014/main" id="{DC03C7F7-43BF-4D0E-8011-41FBD8B71D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0150" y="2597150"/>
              <a:ext cx="909932" cy="881046"/>
            </a:xfrm>
            <a:custGeom>
              <a:avLst/>
              <a:gdLst>
                <a:gd name="T0" fmla="*/ 8644 w 8965002"/>
                <a:gd name="T1" fmla="*/ 3777 h 8673857"/>
                <a:gd name="T2" fmla="*/ 8892 w 8965002"/>
                <a:gd name="T3" fmla="*/ 3777 h 8673857"/>
                <a:gd name="T4" fmla="*/ 9300 w 8965002"/>
                <a:gd name="T5" fmla="*/ 4552 h 8673857"/>
                <a:gd name="T6" fmla="*/ 7282 w 8965002"/>
                <a:gd name="T7" fmla="*/ 7598 h 8673857"/>
                <a:gd name="T8" fmla="*/ 6806 w 8965002"/>
                <a:gd name="T9" fmla="*/ 7834 h 8673857"/>
                <a:gd name="T10" fmla="*/ 5621 w 8965002"/>
                <a:gd name="T11" fmla="*/ 7834 h 8673857"/>
                <a:gd name="T12" fmla="*/ 5621 w 8965002"/>
                <a:gd name="T13" fmla="*/ 8794 h 8673857"/>
                <a:gd name="T14" fmla="*/ 5463 w 8965002"/>
                <a:gd name="T15" fmla="*/ 9054 h 8673857"/>
                <a:gd name="T16" fmla="*/ 5318 w 8965002"/>
                <a:gd name="T17" fmla="*/ 9089 h 8673857"/>
                <a:gd name="T18" fmla="*/ 5134 w 8965002"/>
                <a:gd name="T19" fmla="*/ 9034 h 8673857"/>
                <a:gd name="T20" fmla="*/ 4211 w 8965002"/>
                <a:gd name="T21" fmla="*/ 8408 h 8673857"/>
                <a:gd name="T22" fmla="*/ 3308 w 8965002"/>
                <a:gd name="T23" fmla="*/ 9034 h 8673857"/>
                <a:gd name="T24" fmla="*/ 2978 w 8965002"/>
                <a:gd name="T25" fmla="*/ 9054 h 8673857"/>
                <a:gd name="T26" fmla="*/ 2809 w 8965002"/>
                <a:gd name="T27" fmla="*/ 8794 h 8673857"/>
                <a:gd name="T28" fmla="*/ 2809 w 8965002"/>
                <a:gd name="T29" fmla="*/ 6394 h 8673857"/>
                <a:gd name="T30" fmla="*/ 3316 w 8965002"/>
                <a:gd name="T31" fmla="*/ 5378 h 8673857"/>
                <a:gd name="T32" fmla="*/ 3477 w 8965002"/>
                <a:gd name="T33" fmla="*/ 5335 h 8673857"/>
                <a:gd name="T34" fmla="*/ 5950 w 8965002"/>
                <a:gd name="T35" fmla="*/ 5335 h 8673857"/>
                <a:gd name="T36" fmla="*/ 5613 w 8965002"/>
                <a:gd name="T37" fmla="*/ 6582 h 8673857"/>
                <a:gd name="T38" fmla="*/ 6512 w 8965002"/>
                <a:gd name="T39" fmla="*/ 6582 h 8673857"/>
                <a:gd name="T40" fmla="*/ 8644 w 8965002"/>
                <a:gd name="T41" fmla="*/ 3777 h 8673857"/>
                <a:gd name="T42" fmla="*/ 6389 w 8965002"/>
                <a:gd name="T43" fmla="*/ 0 h 8673857"/>
                <a:gd name="T44" fmla="*/ 8573 w 8965002"/>
                <a:gd name="T45" fmla="*/ 144 h 8673857"/>
                <a:gd name="T46" fmla="*/ 8969 w 8965002"/>
                <a:gd name="T47" fmla="*/ 927 h 8673857"/>
                <a:gd name="T48" fmla="*/ 6492 w 8965002"/>
                <a:gd name="T49" fmla="*/ 4165 h 8673857"/>
                <a:gd name="T50" fmla="*/ 6044 w 8965002"/>
                <a:gd name="T51" fmla="*/ 4378 h 8673857"/>
                <a:gd name="T52" fmla="*/ 2310 w 8965002"/>
                <a:gd name="T53" fmla="*/ 4378 h 8673857"/>
                <a:gd name="T54" fmla="*/ 1203 w 8965002"/>
                <a:gd name="T55" fmla="*/ 5739 h 8673857"/>
                <a:gd name="T56" fmla="*/ 1882 w 8965002"/>
                <a:gd name="T57" fmla="*/ 6522 h 8673857"/>
                <a:gd name="T58" fmla="*/ 2180 w 8965002"/>
                <a:gd name="T59" fmla="*/ 6581 h 8673857"/>
                <a:gd name="T60" fmla="*/ 2180 w 8965002"/>
                <a:gd name="T61" fmla="*/ 7833 h 8673857"/>
                <a:gd name="T62" fmla="*/ 56 w 8965002"/>
                <a:gd name="T63" fmla="*/ 5995 h 8673857"/>
                <a:gd name="T64" fmla="*/ 68 w 8965002"/>
                <a:gd name="T65" fmla="*/ 4956 h 8673857"/>
                <a:gd name="T66" fmla="*/ 2840 w 8965002"/>
                <a:gd name="T67" fmla="*/ 703 h 8673857"/>
                <a:gd name="T68" fmla="*/ 3676 w 8965002"/>
                <a:gd name="T69" fmla="*/ 239 h 8673857"/>
                <a:gd name="T70" fmla="*/ 6389 w 8965002"/>
                <a:gd name="T71" fmla="*/ 0 h 867385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965002" h="8673857">
                  <a:moveTo>
                    <a:pt x="8267042" y="3603669"/>
                  </a:moveTo>
                  <a:cubicBezTo>
                    <a:pt x="8267042" y="3603669"/>
                    <a:pt x="8267042" y="3603669"/>
                    <a:pt x="8503636" y="3603669"/>
                  </a:cubicBezTo>
                  <a:cubicBezTo>
                    <a:pt x="8770275" y="3603669"/>
                    <a:pt x="9115779" y="3885289"/>
                    <a:pt x="8894206" y="4343392"/>
                  </a:cubicBezTo>
                  <a:cubicBezTo>
                    <a:pt x="8894206" y="4343392"/>
                    <a:pt x="8894206" y="4343392"/>
                    <a:pt x="6963891" y="7249712"/>
                  </a:cubicBezTo>
                  <a:cubicBezTo>
                    <a:pt x="6817428" y="7463743"/>
                    <a:pt x="6610877" y="7475008"/>
                    <a:pt x="6509479" y="7475008"/>
                  </a:cubicBezTo>
                  <a:cubicBezTo>
                    <a:pt x="6509479" y="7475008"/>
                    <a:pt x="6509479" y="7475008"/>
                    <a:pt x="5375325" y="7475008"/>
                  </a:cubicBezTo>
                  <a:cubicBezTo>
                    <a:pt x="5375325" y="7475008"/>
                    <a:pt x="5375325" y="7475008"/>
                    <a:pt x="5375325" y="8391212"/>
                  </a:cubicBezTo>
                  <a:cubicBezTo>
                    <a:pt x="5375325" y="8503860"/>
                    <a:pt x="5326504" y="8586469"/>
                    <a:pt x="5225106" y="8639038"/>
                  </a:cubicBezTo>
                  <a:cubicBezTo>
                    <a:pt x="5180040" y="8661567"/>
                    <a:pt x="5131219" y="8672833"/>
                    <a:pt x="5086153" y="8672833"/>
                  </a:cubicBezTo>
                  <a:cubicBezTo>
                    <a:pt x="5026066" y="8672833"/>
                    <a:pt x="4962223" y="8654057"/>
                    <a:pt x="4909646" y="8620263"/>
                  </a:cubicBezTo>
                  <a:cubicBezTo>
                    <a:pt x="4909646" y="8620263"/>
                    <a:pt x="4909646" y="8620263"/>
                    <a:pt x="4027109" y="8023229"/>
                  </a:cubicBezTo>
                  <a:cubicBezTo>
                    <a:pt x="4027109" y="8023229"/>
                    <a:pt x="4027109" y="8023229"/>
                    <a:pt x="3163349" y="8620263"/>
                  </a:cubicBezTo>
                  <a:cubicBezTo>
                    <a:pt x="3069463" y="8684097"/>
                    <a:pt x="2949287" y="8691607"/>
                    <a:pt x="2847889" y="8639038"/>
                  </a:cubicBezTo>
                  <a:cubicBezTo>
                    <a:pt x="2750247" y="8586469"/>
                    <a:pt x="2686404" y="8503860"/>
                    <a:pt x="2686404" y="8391212"/>
                  </a:cubicBezTo>
                  <a:cubicBezTo>
                    <a:pt x="2686404" y="8391212"/>
                    <a:pt x="2686404" y="8391212"/>
                    <a:pt x="2686404" y="6100701"/>
                  </a:cubicBezTo>
                  <a:cubicBezTo>
                    <a:pt x="2686404" y="5559991"/>
                    <a:pt x="2990598" y="5237066"/>
                    <a:pt x="3170860" y="5131928"/>
                  </a:cubicBezTo>
                  <a:cubicBezTo>
                    <a:pt x="3215926" y="5105644"/>
                    <a:pt x="3268503" y="5090624"/>
                    <a:pt x="3324835" y="5090624"/>
                  </a:cubicBezTo>
                  <a:cubicBezTo>
                    <a:pt x="3324835" y="5090624"/>
                    <a:pt x="3324835" y="5090624"/>
                    <a:pt x="5690785" y="5090624"/>
                  </a:cubicBezTo>
                  <a:cubicBezTo>
                    <a:pt x="5371570" y="5406038"/>
                    <a:pt x="5367814" y="5980543"/>
                    <a:pt x="5367814" y="6280938"/>
                  </a:cubicBezTo>
                  <a:cubicBezTo>
                    <a:pt x="5367814" y="6280938"/>
                    <a:pt x="5367814" y="6280938"/>
                    <a:pt x="6227818" y="6280938"/>
                  </a:cubicBezTo>
                  <a:cubicBezTo>
                    <a:pt x="6227818" y="6280938"/>
                    <a:pt x="6227818" y="6280938"/>
                    <a:pt x="8267042" y="3603669"/>
                  </a:cubicBezTo>
                  <a:close/>
                  <a:moveTo>
                    <a:pt x="6109875" y="128"/>
                  </a:moveTo>
                  <a:cubicBezTo>
                    <a:pt x="6829153" y="-2490"/>
                    <a:pt x="7579192" y="34821"/>
                    <a:pt x="8198796" y="137601"/>
                  </a:cubicBezTo>
                  <a:cubicBezTo>
                    <a:pt x="8705745" y="220201"/>
                    <a:pt x="8739542" y="678257"/>
                    <a:pt x="8578069" y="884757"/>
                  </a:cubicBezTo>
                  <a:cubicBezTo>
                    <a:pt x="8578069" y="884757"/>
                    <a:pt x="6234838" y="3955980"/>
                    <a:pt x="6208552" y="3974753"/>
                  </a:cubicBezTo>
                  <a:cubicBezTo>
                    <a:pt x="6107162" y="4098653"/>
                    <a:pt x="5953199" y="4177498"/>
                    <a:pt x="5780461" y="4177498"/>
                  </a:cubicBezTo>
                  <a:cubicBezTo>
                    <a:pt x="5780461" y="4177498"/>
                    <a:pt x="5780461" y="4177498"/>
                    <a:pt x="2209285" y="4177498"/>
                  </a:cubicBezTo>
                  <a:cubicBezTo>
                    <a:pt x="1818747" y="4177498"/>
                    <a:pt x="970076" y="4545444"/>
                    <a:pt x="1150325" y="5476573"/>
                  </a:cubicBezTo>
                  <a:cubicBezTo>
                    <a:pt x="1217918" y="5825746"/>
                    <a:pt x="1465760" y="6103583"/>
                    <a:pt x="1799971" y="6223729"/>
                  </a:cubicBezTo>
                  <a:cubicBezTo>
                    <a:pt x="1875075" y="6253765"/>
                    <a:pt x="2002751" y="6268783"/>
                    <a:pt x="2085365" y="6280047"/>
                  </a:cubicBezTo>
                  <a:cubicBezTo>
                    <a:pt x="2085365" y="6280047"/>
                    <a:pt x="2085365" y="6280047"/>
                    <a:pt x="2085365" y="7473994"/>
                  </a:cubicBezTo>
                  <a:cubicBezTo>
                    <a:pt x="1582171" y="7440203"/>
                    <a:pt x="335451" y="7004675"/>
                    <a:pt x="53813" y="5720619"/>
                  </a:cubicBezTo>
                  <a:cubicBezTo>
                    <a:pt x="-25046" y="5397728"/>
                    <a:pt x="-13780" y="5056063"/>
                    <a:pt x="65078" y="4729417"/>
                  </a:cubicBezTo>
                  <a:cubicBezTo>
                    <a:pt x="282879" y="3283915"/>
                    <a:pt x="2351982" y="944830"/>
                    <a:pt x="2716235" y="670748"/>
                  </a:cubicBezTo>
                  <a:cubicBezTo>
                    <a:pt x="2960321" y="471756"/>
                    <a:pt x="3234449" y="310311"/>
                    <a:pt x="3516088" y="227711"/>
                  </a:cubicBezTo>
                  <a:cubicBezTo>
                    <a:pt x="3797726" y="119767"/>
                    <a:pt x="4911078" y="4491"/>
                    <a:pt x="6109875" y="128"/>
                  </a:cubicBezTo>
                  <a:close/>
                </a:path>
              </a:pathLst>
            </a:custGeom>
            <a:solidFill>
              <a:srgbClr val="083B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endParaRPr lang="zh-CN" altLang="en-US" dirty="0"/>
            </a:p>
          </p:txBody>
        </p:sp>
      </p:grpSp>
      <p:grpSp>
        <p:nvGrpSpPr>
          <p:cNvPr id="30731" name="组合 35">
            <a:extLst>
              <a:ext uri="{FF2B5EF4-FFF2-40B4-BE49-F238E27FC236}">
                <a16:creationId xmlns:a16="http://schemas.microsoft.com/office/drawing/2014/main" id="{957A3629-A2F7-4C41-92D4-114DBD859339}"/>
              </a:ext>
            </a:extLst>
          </p:cNvPr>
          <p:cNvGrpSpPr>
            <a:grpSpLocks/>
          </p:cNvGrpSpPr>
          <p:nvPr/>
        </p:nvGrpSpPr>
        <p:grpSpPr bwMode="auto">
          <a:xfrm>
            <a:off x="3343275" y="2025650"/>
            <a:ext cx="1277938" cy="1277938"/>
            <a:chOff x="3209823" y="2234042"/>
            <a:chExt cx="1607262" cy="1607262"/>
          </a:xfrm>
        </p:grpSpPr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317FEA55-787B-4536-9D83-AA93045BB87C}"/>
                </a:ext>
              </a:extLst>
            </p:cNvPr>
            <p:cNvSpPr/>
            <p:nvPr/>
          </p:nvSpPr>
          <p:spPr>
            <a:xfrm>
              <a:off x="3209823" y="2234042"/>
              <a:ext cx="1607262" cy="1607262"/>
            </a:xfrm>
            <a:prstGeom prst="ellipse">
              <a:avLst/>
            </a:prstGeom>
            <a:solidFill>
              <a:srgbClr val="4B649F"/>
            </a:solidFill>
            <a:ln w="19050">
              <a:solidFill>
                <a:srgbClr val="4B6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/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33E39D36-E925-4A2A-AD3D-85994EBDB2D8}"/>
                </a:ext>
              </a:extLst>
            </p:cNvPr>
            <p:cNvSpPr/>
            <p:nvPr/>
          </p:nvSpPr>
          <p:spPr>
            <a:xfrm>
              <a:off x="3319637" y="2343856"/>
              <a:ext cx="1387635" cy="138763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B6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/>
            </a:p>
          </p:txBody>
        </p:sp>
        <p:sp>
          <p:nvSpPr>
            <p:cNvPr id="24" name="KSO_Shape">
              <a:extLst>
                <a:ext uri="{FF2B5EF4-FFF2-40B4-BE49-F238E27FC236}">
                  <a16:creationId xmlns:a16="http://schemas.microsoft.com/office/drawing/2014/main" id="{F2A93314-2BF6-4E49-BA98-A466112EAF37}"/>
                </a:ext>
              </a:extLst>
            </p:cNvPr>
            <p:cNvSpPr/>
            <p:nvPr/>
          </p:nvSpPr>
          <p:spPr bwMode="auto">
            <a:xfrm>
              <a:off x="3551242" y="2597423"/>
              <a:ext cx="924424" cy="880500"/>
            </a:xfrm>
            <a:custGeom>
              <a:avLst/>
              <a:gdLst>
                <a:gd name="T0" fmla="*/ 2147483646 w 5871"/>
                <a:gd name="T1" fmla="*/ 2147483646 h 5585"/>
                <a:gd name="T2" fmla="*/ 2147483646 w 5871"/>
                <a:gd name="T3" fmla="*/ 2147483646 h 5585"/>
                <a:gd name="T4" fmla="*/ 2147483646 w 5871"/>
                <a:gd name="T5" fmla="*/ 2147483646 h 5585"/>
                <a:gd name="T6" fmla="*/ 2147483646 w 5871"/>
                <a:gd name="T7" fmla="*/ 2147483646 h 5585"/>
                <a:gd name="T8" fmla="*/ 2147483646 w 5871"/>
                <a:gd name="T9" fmla="*/ 2147483646 h 5585"/>
                <a:gd name="T10" fmla="*/ 2147483646 w 5871"/>
                <a:gd name="T11" fmla="*/ 2147483646 h 5585"/>
                <a:gd name="T12" fmla="*/ 2147483646 w 5871"/>
                <a:gd name="T13" fmla="*/ 2147483646 h 5585"/>
                <a:gd name="T14" fmla="*/ 2147483646 w 5871"/>
                <a:gd name="T15" fmla="*/ 2147483646 h 5585"/>
                <a:gd name="T16" fmla="*/ 2147483646 w 5871"/>
                <a:gd name="T17" fmla="*/ 2147483646 h 5585"/>
                <a:gd name="T18" fmla="*/ 2147483646 w 5871"/>
                <a:gd name="T19" fmla="*/ 2147483646 h 5585"/>
                <a:gd name="T20" fmla="*/ 2147483646 w 5871"/>
                <a:gd name="T21" fmla="*/ 2147483646 h 5585"/>
                <a:gd name="T22" fmla="*/ 2147483646 w 5871"/>
                <a:gd name="T23" fmla="*/ 2147483646 h 5585"/>
                <a:gd name="T24" fmla="*/ 2147483646 w 5871"/>
                <a:gd name="T25" fmla="*/ 2147483646 h 5585"/>
                <a:gd name="T26" fmla="*/ 2147483646 w 5871"/>
                <a:gd name="T27" fmla="*/ 2147483646 h 5585"/>
                <a:gd name="T28" fmla="*/ 2147483646 w 5871"/>
                <a:gd name="T29" fmla="*/ 2147483646 h 5585"/>
                <a:gd name="T30" fmla="*/ 2147483646 w 5871"/>
                <a:gd name="T31" fmla="*/ 2147483646 h 5585"/>
                <a:gd name="T32" fmla="*/ 2147483646 w 5871"/>
                <a:gd name="T33" fmla="*/ 2147483646 h 5585"/>
                <a:gd name="T34" fmla="*/ 2147483646 w 5871"/>
                <a:gd name="T35" fmla="*/ 2147483646 h 5585"/>
                <a:gd name="T36" fmla="*/ 2147483646 w 5871"/>
                <a:gd name="T37" fmla="*/ 2147483646 h 5585"/>
                <a:gd name="T38" fmla="*/ 2147483646 w 5871"/>
                <a:gd name="T39" fmla="*/ 2147483646 h 5585"/>
                <a:gd name="T40" fmla="*/ 2147483646 w 5871"/>
                <a:gd name="T41" fmla="*/ 2147483646 h 5585"/>
                <a:gd name="T42" fmla="*/ 2147483646 w 5871"/>
                <a:gd name="T43" fmla="*/ 2147483646 h 5585"/>
                <a:gd name="T44" fmla="*/ 2147483646 w 5871"/>
                <a:gd name="T45" fmla="*/ 2147483646 h 5585"/>
                <a:gd name="T46" fmla="*/ 2147483646 w 5871"/>
                <a:gd name="T47" fmla="*/ 2147483646 h 5585"/>
                <a:gd name="T48" fmla="*/ 2147483646 w 5871"/>
                <a:gd name="T49" fmla="*/ 2147483646 h 5585"/>
                <a:gd name="T50" fmla="*/ 2147483646 w 5871"/>
                <a:gd name="T51" fmla="*/ 2147483646 h 5585"/>
                <a:gd name="T52" fmla="*/ 2147483646 w 5871"/>
                <a:gd name="T53" fmla="*/ 2147483646 h 5585"/>
                <a:gd name="T54" fmla="*/ 2147483646 w 5871"/>
                <a:gd name="T55" fmla="*/ 2147483646 h 5585"/>
                <a:gd name="T56" fmla="*/ 2147483646 w 5871"/>
                <a:gd name="T57" fmla="*/ 2147483646 h 5585"/>
                <a:gd name="T58" fmla="*/ 2147483646 w 5871"/>
                <a:gd name="T59" fmla="*/ 2147483646 h 5585"/>
                <a:gd name="T60" fmla="*/ 2147483646 w 5871"/>
                <a:gd name="T61" fmla="*/ 2147483646 h 5585"/>
                <a:gd name="T62" fmla="*/ 2147483646 w 5871"/>
                <a:gd name="T63" fmla="*/ 2147483646 h 5585"/>
                <a:gd name="T64" fmla="*/ 2147483646 w 5871"/>
                <a:gd name="T65" fmla="*/ 2147483646 h 5585"/>
                <a:gd name="T66" fmla="*/ 2147483646 w 5871"/>
                <a:gd name="T67" fmla="*/ 2147483646 h 5585"/>
                <a:gd name="T68" fmla="*/ 2147483646 w 5871"/>
                <a:gd name="T69" fmla="*/ 2147483646 h 5585"/>
                <a:gd name="T70" fmla="*/ 2147483646 w 5871"/>
                <a:gd name="T71" fmla="*/ 2147483646 h 5585"/>
                <a:gd name="T72" fmla="*/ 2147483646 w 5871"/>
                <a:gd name="T73" fmla="*/ 2147483646 h 5585"/>
                <a:gd name="T74" fmla="*/ 2147483646 w 5871"/>
                <a:gd name="T75" fmla="*/ 2147483646 h 5585"/>
                <a:gd name="T76" fmla="*/ 2147483646 w 5871"/>
                <a:gd name="T77" fmla="*/ 2147483646 h 5585"/>
                <a:gd name="T78" fmla="*/ 2147483646 w 5871"/>
                <a:gd name="T79" fmla="*/ 2147483646 h 5585"/>
                <a:gd name="T80" fmla="*/ 2147483646 w 5871"/>
                <a:gd name="T81" fmla="*/ 2147483646 h 5585"/>
                <a:gd name="T82" fmla="*/ 2147483646 w 5871"/>
                <a:gd name="T83" fmla="*/ 2147483646 h 5585"/>
                <a:gd name="T84" fmla="*/ 2147483646 w 5871"/>
                <a:gd name="T85" fmla="*/ 2147483646 h 5585"/>
                <a:gd name="T86" fmla="*/ 2147483646 w 5871"/>
                <a:gd name="T87" fmla="*/ 2147483646 h 5585"/>
                <a:gd name="T88" fmla="*/ 2147483646 w 5871"/>
                <a:gd name="T89" fmla="*/ 2147483646 h 5585"/>
                <a:gd name="T90" fmla="*/ 2147483646 w 5871"/>
                <a:gd name="T91" fmla="*/ 2147483646 h 5585"/>
                <a:gd name="T92" fmla="*/ 2147483646 w 5871"/>
                <a:gd name="T93" fmla="*/ 2147483646 h 5585"/>
                <a:gd name="T94" fmla="*/ 2147483646 w 5871"/>
                <a:gd name="T95" fmla="*/ 2147483646 h 5585"/>
                <a:gd name="T96" fmla="*/ 2147483646 w 5871"/>
                <a:gd name="T97" fmla="*/ 2147483646 h 5585"/>
                <a:gd name="T98" fmla="*/ 2147483646 w 5871"/>
                <a:gd name="T99" fmla="*/ 2147483646 h 5585"/>
                <a:gd name="T100" fmla="*/ 2147483646 w 5871"/>
                <a:gd name="T101" fmla="*/ 2147483646 h 5585"/>
                <a:gd name="T102" fmla="*/ 2147483646 w 5871"/>
                <a:gd name="T103" fmla="*/ 2147483646 h 5585"/>
                <a:gd name="T104" fmla="*/ 0 w 5871"/>
                <a:gd name="T105" fmla="*/ 2147483646 h 5585"/>
                <a:gd name="T106" fmla="*/ 2147483646 w 5871"/>
                <a:gd name="T107" fmla="*/ 0 h 5585"/>
                <a:gd name="T108" fmla="*/ 2147483646 w 5871"/>
                <a:gd name="T109" fmla="*/ 2147483646 h 5585"/>
                <a:gd name="T110" fmla="*/ 2147483646 w 5871"/>
                <a:gd name="T111" fmla="*/ 2147483646 h 558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871" h="5585">
                  <a:moveTo>
                    <a:pt x="774" y="374"/>
                  </a:moveTo>
                  <a:lnTo>
                    <a:pt x="774" y="1910"/>
                  </a:lnTo>
                  <a:lnTo>
                    <a:pt x="5107" y="1910"/>
                  </a:lnTo>
                  <a:lnTo>
                    <a:pt x="5107" y="374"/>
                  </a:lnTo>
                  <a:lnTo>
                    <a:pt x="774" y="374"/>
                  </a:lnTo>
                  <a:close/>
                  <a:moveTo>
                    <a:pt x="1597" y="3265"/>
                  </a:moveTo>
                  <a:lnTo>
                    <a:pt x="1597" y="3265"/>
                  </a:lnTo>
                  <a:lnTo>
                    <a:pt x="1591" y="3265"/>
                  </a:lnTo>
                  <a:lnTo>
                    <a:pt x="1587" y="3265"/>
                  </a:lnTo>
                  <a:lnTo>
                    <a:pt x="1586" y="3265"/>
                  </a:lnTo>
                  <a:lnTo>
                    <a:pt x="1581" y="3265"/>
                  </a:lnTo>
                  <a:lnTo>
                    <a:pt x="1576" y="3265"/>
                  </a:lnTo>
                  <a:lnTo>
                    <a:pt x="1571" y="3265"/>
                  </a:lnTo>
                  <a:lnTo>
                    <a:pt x="1570" y="3265"/>
                  </a:lnTo>
                  <a:lnTo>
                    <a:pt x="1566" y="3265"/>
                  </a:lnTo>
                  <a:lnTo>
                    <a:pt x="1560" y="3265"/>
                  </a:lnTo>
                  <a:lnTo>
                    <a:pt x="1555" y="3265"/>
                  </a:lnTo>
                  <a:lnTo>
                    <a:pt x="1550" y="3265"/>
                  </a:lnTo>
                  <a:lnTo>
                    <a:pt x="1545" y="3265"/>
                  </a:lnTo>
                  <a:lnTo>
                    <a:pt x="1540" y="3265"/>
                  </a:lnTo>
                  <a:lnTo>
                    <a:pt x="1539" y="3265"/>
                  </a:lnTo>
                  <a:lnTo>
                    <a:pt x="1535" y="3265"/>
                  </a:lnTo>
                  <a:lnTo>
                    <a:pt x="1529" y="3265"/>
                  </a:lnTo>
                  <a:lnTo>
                    <a:pt x="1525" y="3265"/>
                  </a:lnTo>
                  <a:lnTo>
                    <a:pt x="1524" y="3265"/>
                  </a:lnTo>
                  <a:lnTo>
                    <a:pt x="1519" y="3265"/>
                  </a:lnTo>
                  <a:lnTo>
                    <a:pt x="1514" y="3265"/>
                  </a:lnTo>
                  <a:lnTo>
                    <a:pt x="1509" y="3265"/>
                  </a:lnTo>
                  <a:lnTo>
                    <a:pt x="1508" y="3265"/>
                  </a:lnTo>
                  <a:lnTo>
                    <a:pt x="1504" y="3265"/>
                  </a:lnTo>
                  <a:lnTo>
                    <a:pt x="1498" y="3265"/>
                  </a:lnTo>
                  <a:lnTo>
                    <a:pt x="1494" y="3265"/>
                  </a:lnTo>
                  <a:lnTo>
                    <a:pt x="1493" y="3265"/>
                  </a:lnTo>
                  <a:lnTo>
                    <a:pt x="1488" y="3265"/>
                  </a:lnTo>
                  <a:lnTo>
                    <a:pt x="1483" y="3265"/>
                  </a:lnTo>
                  <a:lnTo>
                    <a:pt x="1478" y="3265"/>
                  </a:lnTo>
                  <a:lnTo>
                    <a:pt x="1477" y="3265"/>
                  </a:lnTo>
                  <a:lnTo>
                    <a:pt x="1473" y="3265"/>
                  </a:lnTo>
                  <a:lnTo>
                    <a:pt x="1467" y="3265"/>
                  </a:lnTo>
                  <a:lnTo>
                    <a:pt x="1463" y="3265"/>
                  </a:lnTo>
                  <a:lnTo>
                    <a:pt x="1462" y="3265"/>
                  </a:lnTo>
                  <a:lnTo>
                    <a:pt x="1457" y="3265"/>
                  </a:lnTo>
                  <a:lnTo>
                    <a:pt x="1452" y="3265"/>
                  </a:lnTo>
                  <a:lnTo>
                    <a:pt x="1446" y="3265"/>
                  </a:lnTo>
                  <a:lnTo>
                    <a:pt x="1442" y="3265"/>
                  </a:lnTo>
                  <a:lnTo>
                    <a:pt x="1266" y="3265"/>
                  </a:lnTo>
                  <a:lnTo>
                    <a:pt x="1345" y="3830"/>
                  </a:lnTo>
                  <a:lnTo>
                    <a:pt x="1294" y="3911"/>
                  </a:lnTo>
                  <a:lnTo>
                    <a:pt x="1345" y="3977"/>
                  </a:lnTo>
                  <a:lnTo>
                    <a:pt x="1117" y="4116"/>
                  </a:lnTo>
                  <a:lnTo>
                    <a:pt x="1112" y="4144"/>
                  </a:lnTo>
                  <a:lnTo>
                    <a:pt x="1106" y="4173"/>
                  </a:lnTo>
                  <a:lnTo>
                    <a:pt x="1103" y="4201"/>
                  </a:lnTo>
                  <a:lnTo>
                    <a:pt x="1099" y="4228"/>
                  </a:lnTo>
                  <a:lnTo>
                    <a:pt x="1097" y="4255"/>
                  </a:lnTo>
                  <a:lnTo>
                    <a:pt x="1096" y="4281"/>
                  </a:lnTo>
                  <a:lnTo>
                    <a:pt x="1096" y="4308"/>
                  </a:lnTo>
                  <a:lnTo>
                    <a:pt x="1096" y="4333"/>
                  </a:lnTo>
                  <a:lnTo>
                    <a:pt x="1097" y="4359"/>
                  </a:lnTo>
                  <a:lnTo>
                    <a:pt x="1098" y="4383"/>
                  </a:lnTo>
                  <a:lnTo>
                    <a:pt x="1100" y="4407"/>
                  </a:lnTo>
                  <a:lnTo>
                    <a:pt x="1104" y="4432"/>
                  </a:lnTo>
                  <a:lnTo>
                    <a:pt x="1112" y="4478"/>
                  </a:lnTo>
                  <a:lnTo>
                    <a:pt x="1121" y="4523"/>
                  </a:lnTo>
                  <a:lnTo>
                    <a:pt x="1133" y="4568"/>
                  </a:lnTo>
                  <a:lnTo>
                    <a:pt x="1147" y="4611"/>
                  </a:lnTo>
                  <a:lnTo>
                    <a:pt x="1162" y="4653"/>
                  </a:lnTo>
                  <a:lnTo>
                    <a:pt x="1179" y="4694"/>
                  </a:lnTo>
                  <a:lnTo>
                    <a:pt x="1198" y="4733"/>
                  </a:lnTo>
                  <a:lnTo>
                    <a:pt x="1218" y="4772"/>
                  </a:lnTo>
                  <a:lnTo>
                    <a:pt x="1238" y="4812"/>
                  </a:lnTo>
                  <a:lnTo>
                    <a:pt x="1259" y="4849"/>
                  </a:lnTo>
                  <a:lnTo>
                    <a:pt x="774" y="4849"/>
                  </a:lnTo>
                  <a:lnTo>
                    <a:pt x="774" y="2135"/>
                  </a:lnTo>
                  <a:lnTo>
                    <a:pt x="2185" y="2135"/>
                  </a:lnTo>
                  <a:lnTo>
                    <a:pt x="2185" y="4849"/>
                  </a:lnTo>
                  <a:lnTo>
                    <a:pt x="1780" y="4849"/>
                  </a:lnTo>
                  <a:lnTo>
                    <a:pt x="1801" y="4812"/>
                  </a:lnTo>
                  <a:lnTo>
                    <a:pt x="1821" y="4772"/>
                  </a:lnTo>
                  <a:lnTo>
                    <a:pt x="1841" y="4733"/>
                  </a:lnTo>
                  <a:lnTo>
                    <a:pt x="1859" y="4694"/>
                  </a:lnTo>
                  <a:lnTo>
                    <a:pt x="1876" y="4653"/>
                  </a:lnTo>
                  <a:lnTo>
                    <a:pt x="1892" y="4611"/>
                  </a:lnTo>
                  <a:lnTo>
                    <a:pt x="1905" y="4568"/>
                  </a:lnTo>
                  <a:lnTo>
                    <a:pt x="1917" y="4523"/>
                  </a:lnTo>
                  <a:lnTo>
                    <a:pt x="1927" y="4478"/>
                  </a:lnTo>
                  <a:lnTo>
                    <a:pt x="1935" y="4432"/>
                  </a:lnTo>
                  <a:lnTo>
                    <a:pt x="1938" y="4407"/>
                  </a:lnTo>
                  <a:lnTo>
                    <a:pt x="1941" y="4383"/>
                  </a:lnTo>
                  <a:lnTo>
                    <a:pt x="1942" y="4359"/>
                  </a:lnTo>
                  <a:lnTo>
                    <a:pt x="1943" y="4333"/>
                  </a:lnTo>
                  <a:lnTo>
                    <a:pt x="1943" y="4308"/>
                  </a:lnTo>
                  <a:lnTo>
                    <a:pt x="1942" y="4281"/>
                  </a:lnTo>
                  <a:lnTo>
                    <a:pt x="1941" y="4255"/>
                  </a:lnTo>
                  <a:lnTo>
                    <a:pt x="1938" y="4228"/>
                  </a:lnTo>
                  <a:lnTo>
                    <a:pt x="1936" y="4201"/>
                  </a:lnTo>
                  <a:lnTo>
                    <a:pt x="1932" y="4173"/>
                  </a:lnTo>
                  <a:lnTo>
                    <a:pt x="1927" y="4144"/>
                  </a:lnTo>
                  <a:lnTo>
                    <a:pt x="1922" y="4116"/>
                  </a:lnTo>
                  <a:lnTo>
                    <a:pt x="1694" y="3977"/>
                  </a:lnTo>
                  <a:lnTo>
                    <a:pt x="1745" y="3911"/>
                  </a:lnTo>
                  <a:lnTo>
                    <a:pt x="1694" y="3830"/>
                  </a:lnTo>
                  <a:lnTo>
                    <a:pt x="1771" y="3265"/>
                  </a:lnTo>
                  <a:lnTo>
                    <a:pt x="1597" y="3265"/>
                  </a:lnTo>
                  <a:close/>
                  <a:moveTo>
                    <a:pt x="4819" y="863"/>
                  </a:moveTo>
                  <a:lnTo>
                    <a:pt x="4819" y="1057"/>
                  </a:lnTo>
                  <a:lnTo>
                    <a:pt x="3585" y="1057"/>
                  </a:lnTo>
                  <a:lnTo>
                    <a:pt x="3585" y="863"/>
                  </a:lnTo>
                  <a:lnTo>
                    <a:pt x="4819" y="863"/>
                  </a:lnTo>
                  <a:close/>
                  <a:moveTo>
                    <a:pt x="5002" y="1108"/>
                  </a:moveTo>
                  <a:lnTo>
                    <a:pt x="5002" y="1379"/>
                  </a:lnTo>
                  <a:lnTo>
                    <a:pt x="3769" y="1379"/>
                  </a:lnTo>
                  <a:lnTo>
                    <a:pt x="3769" y="1108"/>
                  </a:lnTo>
                  <a:lnTo>
                    <a:pt x="5002" y="1108"/>
                  </a:lnTo>
                  <a:close/>
                  <a:moveTo>
                    <a:pt x="4891" y="1429"/>
                  </a:moveTo>
                  <a:lnTo>
                    <a:pt x="4891" y="1623"/>
                  </a:lnTo>
                  <a:lnTo>
                    <a:pt x="3657" y="1623"/>
                  </a:lnTo>
                  <a:lnTo>
                    <a:pt x="3657" y="1429"/>
                  </a:lnTo>
                  <a:lnTo>
                    <a:pt x="4891" y="1429"/>
                  </a:lnTo>
                  <a:close/>
                  <a:moveTo>
                    <a:pt x="4977" y="1659"/>
                  </a:moveTo>
                  <a:lnTo>
                    <a:pt x="4977" y="1853"/>
                  </a:lnTo>
                  <a:lnTo>
                    <a:pt x="3743" y="1853"/>
                  </a:lnTo>
                  <a:lnTo>
                    <a:pt x="3743" y="1659"/>
                  </a:lnTo>
                  <a:lnTo>
                    <a:pt x="4977" y="1659"/>
                  </a:lnTo>
                  <a:close/>
                  <a:moveTo>
                    <a:pt x="1643" y="596"/>
                  </a:moveTo>
                  <a:lnTo>
                    <a:pt x="1833" y="561"/>
                  </a:lnTo>
                  <a:lnTo>
                    <a:pt x="2061" y="1773"/>
                  </a:lnTo>
                  <a:lnTo>
                    <a:pt x="1871" y="1809"/>
                  </a:lnTo>
                  <a:lnTo>
                    <a:pt x="1643" y="596"/>
                  </a:lnTo>
                  <a:close/>
                  <a:moveTo>
                    <a:pt x="1388" y="596"/>
                  </a:moveTo>
                  <a:lnTo>
                    <a:pt x="1579" y="561"/>
                  </a:lnTo>
                  <a:lnTo>
                    <a:pt x="1807" y="1773"/>
                  </a:lnTo>
                  <a:lnTo>
                    <a:pt x="1616" y="1809"/>
                  </a:lnTo>
                  <a:lnTo>
                    <a:pt x="1388" y="596"/>
                  </a:lnTo>
                  <a:close/>
                  <a:moveTo>
                    <a:pt x="1134" y="596"/>
                  </a:moveTo>
                  <a:lnTo>
                    <a:pt x="1324" y="561"/>
                  </a:lnTo>
                  <a:lnTo>
                    <a:pt x="1551" y="1773"/>
                  </a:lnTo>
                  <a:lnTo>
                    <a:pt x="1361" y="1809"/>
                  </a:lnTo>
                  <a:lnTo>
                    <a:pt x="1134" y="596"/>
                  </a:lnTo>
                  <a:close/>
                  <a:moveTo>
                    <a:pt x="884" y="568"/>
                  </a:moveTo>
                  <a:lnTo>
                    <a:pt x="1077" y="568"/>
                  </a:lnTo>
                  <a:lnTo>
                    <a:pt x="1077" y="1802"/>
                  </a:lnTo>
                  <a:lnTo>
                    <a:pt x="884" y="1802"/>
                  </a:lnTo>
                  <a:lnTo>
                    <a:pt x="884" y="568"/>
                  </a:lnTo>
                  <a:close/>
                  <a:moveTo>
                    <a:pt x="3540" y="2418"/>
                  </a:moveTo>
                  <a:lnTo>
                    <a:pt x="3807" y="2354"/>
                  </a:lnTo>
                  <a:lnTo>
                    <a:pt x="4033" y="3306"/>
                  </a:lnTo>
                  <a:lnTo>
                    <a:pt x="3765" y="3369"/>
                  </a:lnTo>
                  <a:lnTo>
                    <a:pt x="3540" y="2418"/>
                  </a:lnTo>
                  <a:close/>
                  <a:moveTo>
                    <a:pt x="3622" y="2531"/>
                  </a:moveTo>
                  <a:lnTo>
                    <a:pt x="3639" y="2606"/>
                  </a:lnTo>
                  <a:lnTo>
                    <a:pt x="3791" y="2570"/>
                  </a:lnTo>
                  <a:lnTo>
                    <a:pt x="3773" y="2496"/>
                  </a:lnTo>
                  <a:lnTo>
                    <a:pt x="3622" y="2531"/>
                  </a:lnTo>
                  <a:close/>
                  <a:moveTo>
                    <a:pt x="3739" y="3028"/>
                  </a:moveTo>
                  <a:lnTo>
                    <a:pt x="3776" y="3184"/>
                  </a:lnTo>
                  <a:lnTo>
                    <a:pt x="3928" y="3148"/>
                  </a:lnTo>
                  <a:lnTo>
                    <a:pt x="3890" y="2991"/>
                  </a:lnTo>
                  <a:lnTo>
                    <a:pt x="3739" y="3028"/>
                  </a:lnTo>
                  <a:close/>
                  <a:moveTo>
                    <a:pt x="3193" y="2418"/>
                  </a:moveTo>
                  <a:lnTo>
                    <a:pt x="3418" y="3369"/>
                  </a:lnTo>
                  <a:lnTo>
                    <a:pt x="3687" y="3306"/>
                  </a:lnTo>
                  <a:lnTo>
                    <a:pt x="3461" y="2354"/>
                  </a:lnTo>
                  <a:lnTo>
                    <a:pt x="3193" y="2418"/>
                  </a:lnTo>
                  <a:close/>
                  <a:moveTo>
                    <a:pt x="3276" y="2531"/>
                  </a:moveTo>
                  <a:lnTo>
                    <a:pt x="3426" y="2496"/>
                  </a:lnTo>
                  <a:lnTo>
                    <a:pt x="3444" y="2570"/>
                  </a:lnTo>
                  <a:lnTo>
                    <a:pt x="3292" y="2606"/>
                  </a:lnTo>
                  <a:lnTo>
                    <a:pt x="3276" y="2531"/>
                  </a:lnTo>
                  <a:close/>
                  <a:moveTo>
                    <a:pt x="3393" y="3028"/>
                  </a:moveTo>
                  <a:lnTo>
                    <a:pt x="3429" y="3184"/>
                  </a:lnTo>
                  <a:lnTo>
                    <a:pt x="3581" y="3148"/>
                  </a:lnTo>
                  <a:lnTo>
                    <a:pt x="3544" y="2991"/>
                  </a:lnTo>
                  <a:lnTo>
                    <a:pt x="3393" y="3028"/>
                  </a:lnTo>
                  <a:close/>
                  <a:moveTo>
                    <a:pt x="2841" y="2418"/>
                  </a:moveTo>
                  <a:lnTo>
                    <a:pt x="3109" y="2354"/>
                  </a:lnTo>
                  <a:lnTo>
                    <a:pt x="3335" y="3306"/>
                  </a:lnTo>
                  <a:lnTo>
                    <a:pt x="3067" y="3369"/>
                  </a:lnTo>
                  <a:lnTo>
                    <a:pt x="2841" y="2418"/>
                  </a:lnTo>
                  <a:close/>
                  <a:moveTo>
                    <a:pt x="2923" y="2531"/>
                  </a:moveTo>
                  <a:lnTo>
                    <a:pt x="2941" y="2606"/>
                  </a:lnTo>
                  <a:lnTo>
                    <a:pt x="3092" y="2570"/>
                  </a:lnTo>
                  <a:lnTo>
                    <a:pt x="3075" y="2496"/>
                  </a:lnTo>
                  <a:lnTo>
                    <a:pt x="2923" y="2531"/>
                  </a:lnTo>
                  <a:close/>
                  <a:moveTo>
                    <a:pt x="3041" y="3028"/>
                  </a:moveTo>
                  <a:lnTo>
                    <a:pt x="3192" y="2991"/>
                  </a:lnTo>
                  <a:lnTo>
                    <a:pt x="3229" y="3148"/>
                  </a:lnTo>
                  <a:lnTo>
                    <a:pt x="3078" y="3184"/>
                  </a:lnTo>
                  <a:lnTo>
                    <a:pt x="3041" y="3028"/>
                  </a:lnTo>
                  <a:close/>
                  <a:moveTo>
                    <a:pt x="2553" y="2372"/>
                  </a:moveTo>
                  <a:lnTo>
                    <a:pt x="2828" y="2372"/>
                  </a:lnTo>
                  <a:lnTo>
                    <a:pt x="2828" y="3352"/>
                  </a:lnTo>
                  <a:lnTo>
                    <a:pt x="2553" y="3352"/>
                  </a:lnTo>
                  <a:lnTo>
                    <a:pt x="2553" y="2372"/>
                  </a:lnTo>
                  <a:close/>
                  <a:moveTo>
                    <a:pt x="2606" y="2503"/>
                  </a:moveTo>
                  <a:lnTo>
                    <a:pt x="2606" y="2579"/>
                  </a:lnTo>
                  <a:lnTo>
                    <a:pt x="2762" y="2579"/>
                  </a:lnTo>
                  <a:lnTo>
                    <a:pt x="2762" y="2503"/>
                  </a:lnTo>
                  <a:lnTo>
                    <a:pt x="2606" y="2503"/>
                  </a:lnTo>
                  <a:close/>
                  <a:moveTo>
                    <a:pt x="2606" y="3012"/>
                  </a:moveTo>
                  <a:lnTo>
                    <a:pt x="2606" y="3173"/>
                  </a:lnTo>
                  <a:lnTo>
                    <a:pt x="2762" y="3173"/>
                  </a:lnTo>
                  <a:lnTo>
                    <a:pt x="2762" y="3012"/>
                  </a:lnTo>
                  <a:lnTo>
                    <a:pt x="2606" y="3012"/>
                  </a:lnTo>
                  <a:close/>
                  <a:moveTo>
                    <a:pt x="5555" y="151"/>
                  </a:moveTo>
                  <a:lnTo>
                    <a:pt x="5555" y="374"/>
                  </a:lnTo>
                  <a:lnTo>
                    <a:pt x="5555" y="4849"/>
                  </a:lnTo>
                  <a:lnTo>
                    <a:pt x="5871" y="4849"/>
                  </a:lnTo>
                  <a:lnTo>
                    <a:pt x="5871" y="5585"/>
                  </a:lnTo>
                  <a:lnTo>
                    <a:pt x="0" y="5585"/>
                  </a:lnTo>
                  <a:lnTo>
                    <a:pt x="0" y="4849"/>
                  </a:lnTo>
                  <a:lnTo>
                    <a:pt x="326" y="4849"/>
                  </a:lnTo>
                  <a:lnTo>
                    <a:pt x="326" y="374"/>
                  </a:lnTo>
                  <a:lnTo>
                    <a:pt x="326" y="151"/>
                  </a:lnTo>
                  <a:lnTo>
                    <a:pt x="326" y="0"/>
                  </a:lnTo>
                  <a:lnTo>
                    <a:pt x="5555" y="0"/>
                  </a:lnTo>
                  <a:lnTo>
                    <a:pt x="5555" y="151"/>
                  </a:lnTo>
                  <a:close/>
                  <a:moveTo>
                    <a:pt x="2409" y="2135"/>
                  </a:moveTo>
                  <a:lnTo>
                    <a:pt x="2409" y="3385"/>
                  </a:lnTo>
                  <a:lnTo>
                    <a:pt x="5107" y="3385"/>
                  </a:lnTo>
                  <a:lnTo>
                    <a:pt x="5107" y="2135"/>
                  </a:lnTo>
                  <a:lnTo>
                    <a:pt x="2409" y="2135"/>
                  </a:lnTo>
                  <a:close/>
                  <a:moveTo>
                    <a:pt x="2409" y="3609"/>
                  </a:moveTo>
                  <a:lnTo>
                    <a:pt x="2409" y="4849"/>
                  </a:lnTo>
                  <a:lnTo>
                    <a:pt x="5107" y="4849"/>
                  </a:lnTo>
                  <a:lnTo>
                    <a:pt x="5107" y="3609"/>
                  </a:lnTo>
                  <a:lnTo>
                    <a:pt x="2409" y="3609"/>
                  </a:lnTo>
                  <a:close/>
                </a:path>
              </a:pathLst>
            </a:custGeom>
            <a:solidFill>
              <a:srgbClr val="083B70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noProof="1">
                <a:solidFill>
                  <a:srgbClr val="FFFFFF"/>
                </a:solidFill>
              </a:endParaRPr>
            </a:p>
          </p:txBody>
        </p:sp>
      </p:grpSp>
      <p:sp>
        <p:nvSpPr>
          <p:cNvPr id="30732" name="文本框 39">
            <a:extLst>
              <a:ext uri="{FF2B5EF4-FFF2-40B4-BE49-F238E27FC236}">
                <a16:creationId xmlns:a16="http://schemas.microsoft.com/office/drawing/2014/main" id="{0E2B63E3-5F2A-4DD7-9253-F33885408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9421" y="3416300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2400" b="1" dirty="0">
                <a:solidFill>
                  <a:srgbClr val="083B70"/>
                </a:solidFill>
              </a:rPr>
              <a:t>園區員工</a:t>
            </a:r>
            <a:endParaRPr lang="zh-CN" altLang="en-US" sz="2400" b="1" dirty="0">
              <a:solidFill>
                <a:srgbClr val="083B70"/>
              </a:solidFill>
            </a:endParaRPr>
          </a:p>
        </p:txBody>
      </p:sp>
      <p:sp>
        <p:nvSpPr>
          <p:cNvPr id="30733" name="文本框 40">
            <a:extLst>
              <a:ext uri="{FF2B5EF4-FFF2-40B4-BE49-F238E27FC236}">
                <a16:creationId xmlns:a16="http://schemas.microsoft.com/office/drawing/2014/main" id="{F9C5B47A-E9C3-4741-BA34-F65E28E14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5013" y="3416300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2400" b="1" dirty="0">
                <a:solidFill>
                  <a:srgbClr val="083B70"/>
                </a:solidFill>
              </a:rPr>
              <a:t>大專院校</a:t>
            </a:r>
            <a:endParaRPr lang="zh-CN" altLang="en-US" sz="2400" b="1" dirty="0">
              <a:solidFill>
                <a:srgbClr val="083B70"/>
              </a:solidFill>
            </a:endParaRPr>
          </a:p>
        </p:txBody>
      </p:sp>
      <p:sp>
        <p:nvSpPr>
          <p:cNvPr id="30734" name="文本框 41">
            <a:extLst>
              <a:ext uri="{FF2B5EF4-FFF2-40B4-BE49-F238E27FC236}">
                <a16:creationId xmlns:a16="http://schemas.microsoft.com/office/drawing/2014/main" id="{D14BB323-4EB0-4B6D-B40B-B0F554884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3050" y="3416300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2400" b="1" dirty="0">
                <a:solidFill>
                  <a:srgbClr val="083B70"/>
                </a:solidFill>
              </a:rPr>
              <a:t>海外攬才</a:t>
            </a:r>
            <a:endParaRPr lang="zh-CN" altLang="en-US" sz="2400" b="1" dirty="0">
              <a:solidFill>
                <a:srgbClr val="083B70"/>
              </a:solidFill>
            </a:endParaRPr>
          </a:p>
        </p:txBody>
      </p:sp>
      <p:sp>
        <p:nvSpPr>
          <p:cNvPr id="30735" name="文本框 42">
            <a:extLst>
              <a:ext uri="{FF2B5EF4-FFF2-40B4-BE49-F238E27FC236}">
                <a16:creationId xmlns:a16="http://schemas.microsoft.com/office/drawing/2014/main" id="{77D661C4-AE47-425E-A396-1BE67F9A8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4107" y="3416300"/>
            <a:ext cx="176261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2400" b="1" dirty="0">
                <a:solidFill>
                  <a:srgbClr val="083B70"/>
                </a:solidFill>
              </a:rPr>
              <a:t>教育部分發</a:t>
            </a:r>
            <a:endParaRPr lang="en-US" altLang="zh-TW" sz="2400" b="1" dirty="0">
              <a:solidFill>
                <a:srgbClr val="083B70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2400" b="1" dirty="0">
                <a:solidFill>
                  <a:srgbClr val="083B70"/>
                </a:solidFill>
              </a:rPr>
              <a:t>或其他條件之弟妹或其他實驗中學同條款轉學</a:t>
            </a:r>
            <a:endParaRPr lang="zh-CN" altLang="en-US" sz="2400" b="1" dirty="0">
              <a:solidFill>
                <a:srgbClr val="083B70"/>
              </a:solidFill>
            </a:endParaRPr>
          </a:p>
        </p:txBody>
      </p:sp>
      <p:sp>
        <p:nvSpPr>
          <p:cNvPr id="30736" name="文本框 43">
            <a:extLst>
              <a:ext uri="{FF2B5EF4-FFF2-40B4-BE49-F238E27FC236}">
                <a16:creationId xmlns:a16="http://schemas.microsoft.com/office/drawing/2014/main" id="{75B8ED8F-D9D6-4081-8C20-25F95F494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10713" y="3416300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2400" b="1" dirty="0">
                <a:solidFill>
                  <a:srgbClr val="083B70"/>
                </a:solidFill>
              </a:rPr>
              <a:t>外籍人士</a:t>
            </a:r>
            <a:endParaRPr lang="zh-CN" altLang="en-US" sz="2400" b="1" dirty="0">
              <a:solidFill>
                <a:srgbClr val="083B70"/>
              </a:solidFill>
            </a:endParaRPr>
          </a:p>
        </p:txBody>
      </p:sp>
      <p:sp>
        <p:nvSpPr>
          <p:cNvPr id="30737" name="文本框 44">
            <a:extLst>
              <a:ext uri="{FF2B5EF4-FFF2-40B4-BE49-F238E27FC236}">
                <a16:creationId xmlns:a16="http://schemas.microsoft.com/office/drawing/2014/main" id="{65095C4C-60FF-4773-BEA5-451032395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4100" y="3852863"/>
            <a:ext cx="1746250" cy="142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en-US" sz="2000" b="1" dirty="0">
                <a:solidFill>
                  <a:srgbClr val="F39800"/>
                </a:solidFill>
              </a:rPr>
              <a:t>應聘回國</a:t>
            </a:r>
            <a:endParaRPr lang="en-US" altLang="zh-TW" sz="2000" b="1" dirty="0">
              <a:solidFill>
                <a:srgbClr val="F39800"/>
              </a:solidFill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en-US" sz="2000" b="1" dirty="0">
                <a:solidFill>
                  <a:srgbClr val="F39800"/>
                </a:solidFill>
              </a:rPr>
              <a:t>外籍員工</a:t>
            </a:r>
            <a:endParaRPr lang="en-US" altLang="zh-TW" sz="2000" b="1" dirty="0">
              <a:solidFill>
                <a:srgbClr val="F39800"/>
              </a:solidFill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en-US" sz="2000" b="1" dirty="0">
                <a:solidFill>
                  <a:srgbClr val="F39800"/>
                </a:solidFill>
              </a:rPr>
              <a:t>外派</a:t>
            </a:r>
            <a:endParaRPr lang="zh-CN" altLang="en-US" sz="2000" b="1" dirty="0">
              <a:solidFill>
                <a:srgbClr val="F39800"/>
              </a:solidFill>
            </a:endParaRPr>
          </a:p>
        </p:txBody>
      </p:sp>
      <p:sp>
        <p:nvSpPr>
          <p:cNvPr id="30738" name="文本框 45">
            <a:extLst>
              <a:ext uri="{FF2B5EF4-FFF2-40B4-BE49-F238E27FC236}">
                <a16:creationId xmlns:a16="http://schemas.microsoft.com/office/drawing/2014/main" id="{20FDA08A-0840-47AF-AB38-4B62C408E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4988" y="3852863"/>
            <a:ext cx="1814512" cy="499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en-US" sz="2000" b="1" dirty="0">
                <a:solidFill>
                  <a:srgbClr val="F39800"/>
                </a:solidFill>
              </a:rPr>
              <a:t>正式員工</a:t>
            </a:r>
            <a:endParaRPr lang="zh-CN" altLang="en-US" sz="2000" b="1" dirty="0">
              <a:solidFill>
                <a:srgbClr val="F39800"/>
              </a:solidFill>
            </a:endParaRPr>
          </a:p>
        </p:txBody>
      </p:sp>
      <p:sp>
        <p:nvSpPr>
          <p:cNvPr id="30739" name="文本框 46">
            <a:extLst>
              <a:ext uri="{FF2B5EF4-FFF2-40B4-BE49-F238E27FC236}">
                <a16:creationId xmlns:a16="http://schemas.microsoft.com/office/drawing/2014/main" id="{A47CA162-5742-48BA-B3F6-216D915E0C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9800" y="3852863"/>
            <a:ext cx="2089150" cy="280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en-US" sz="2000" b="1" dirty="0">
                <a:solidFill>
                  <a:srgbClr val="F39800"/>
                </a:solidFill>
              </a:rPr>
              <a:t>依外國專業人才延攬及僱用法</a:t>
            </a:r>
            <a:r>
              <a:rPr lang="en-US" altLang="zh-TW" sz="2000" b="1" dirty="0">
                <a:solidFill>
                  <a:srgbClr val="F39800"/>
                </a:solidFill>
              </a:rPr>
              <a:t>(</a:t>
            </a:r>
            <a:r>
              <a:rPr lang="zh-TW" altLang="en-US" sz="2000" b="1" dirty="0">
                <a:solidFill>
                  <a:srgbClr val="F39800"/>
                </a:solidFill>
              </a:rPr>
              <a:t>科技領域</a:t>
            </a:r>
            <a:r>
              <a:rPr lang="en-US" altLang="zh-TW" sz="2000" b="1" dirty="0">
                <a:solidFill>
                  <a:srgbClr val="F39800"/>
                </a:solidFill>
              </a:rPr>
              <a:t>)</a:t>
            </a:r>
            <a:r>
              <a:rPr lang="zh-TW" altLang="en-US" sz="2000" b="1" dirty="0">
                <a:solidFill>
                  <a:srgbClr val="F39800"/>
                </a:solidFill>
              </a:rPr>
              <a:t>、境外優秀科學技術人才子女來臺就學辦法第二條</a:t>
            </a:r>
            <a:endParaRPr lang="zh-CN" altLang="en-US" sz="2000" b="1" dirty="0">
              <a:solidFill>
                <a:srgbClr val="F39800"/>
              </a:solidFill>
            </a:endParaRPr>
          </a:p>
        </p:txBody>
      </p:sp>
      <p:sp>
        <p:nvSpPr>
          <p:cNvPr id="30741" name="文本框 48">
            <a:extLst>
              <a:ext uri="{FF2B5EF4-FFF2-40B4-BE49-F238E27FC236}">
                <a16:creationId xmlns:a16="http://schemas.microsoft.com/office/drawing/2014/main" id="{F81697BF-EDA2-41B5-8D32-67D2D7E95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1163" y="3852863"/>
            <a:ext cx="1909762" cy="96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en-US" sz="2000" b="1" dirty="0">
                <a:solidFill>
                  <a:srgbClr val="F39800"/>
                </a:solidFill>
              </a:rPr>
              <a:t>未具中華民國國籍者</a:t>
            </a:r>
            <a:endParaRPr lang="zh-CN" altLang="en-US" sz="2000" b="1" dirty="0">
              <a:solidFill>
                <a:srgbClr val="F39800"/>
              </a:solidFill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FA846884-4CDF-01EA-05B8-3379EEA82268}"/>
              </a:ext>
            </a:extLst>
          </p:cNvPr>
          <p:cNvSpPr txBox="1"/>
          <p:nvPr/>
        </p:nvSpPr>
        <p:spPr>
          <a:xfrm>
            <a:off x="1754589" y="975298"/>
            <a:ext cx="34111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800" b="1" dirty="0">
                <a:solidFill>
                  <a:srgbClr val="F39800"/>
                </a:solidFill>
              </a:rPr>
              <a:t>Target of Enrollment</a:t>
            </a:r>
            <a:r>
              <a:rPr lang="zh-TW" altLang="en-US" sz="1800" b="1" dirty="0">
                <a:solidFill>
                  <a:srgbClr val="F39800"/>
                </a:solidFill>
              </a:rPr>
              <a:t> </a:t>
            </a:r>
            <a:r>
              <a:rPr lang="en-US" altLang="zh-TW" sz="1800" b="1" dirty="0">
                <a:solidFill>
                  <a:srgbClr val="F39800"/>
                </a:solidFill>
              </a:rPr>
              <a:t>of IBSP</a:t>
            </a:r>
            <a:endParaRPr lang="zh-CN" altLang="en-US" sz="1800" b="1" dirty="0">
              <a:solidFill>
                <a:srgbClr val="F39800"/>
              </a:solidFill>
            </a:endParaRPr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3344EFBC-D187-57C1-16A9-B77D3B931E8A}"/>
              </a:ext>
            </a:extLst>
          </p:cNvPr>
          <p:cNvSpPr/>
          <p:nvPr/>
        </p:nvSpPr>
        <p:spPr>
          <a:xfrm>
            <a:off x="1466438" y="1691148"/>
            <a:ext cx="4934362" cy="306374"/>
          </a:xfrm>
          <a:prstGeom prst="roundRect">
            <a:avLst/>
          </a:prstGeom>
          <a:solidFill>
            <a:srgbClr val="083B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n>
                  <a:solidFill>
                    <a:srgbClr val="F39800"/>
                  </a:solidFill>
                </a:ln>
                <a:solidFill>
                  <a:srgbClr val="F39800"/>
                </a:solidFill>
              </a:rPr>
              <a:t>子女需申請人在國外隨同居留至少一年</a:t>
            </a:r>
            <a:endParaRPr lang="en-US" dirty="0">
              <a:ln>
                <a:solidFill>
                  <a:srgbClr val="F39800"/>
                </a:solidFill>
              </a:ln>
              <a:solidFill>
                <a:srgbClr val="F39800"/>
              </a:solidFill>
            </a:endParaRPr>
          </a:p>
        </p:txBody>
      </p:sp>
      <p:sp>
        <p:nvSpPr>
          <p:cNvPr id="15" name="文本框 46">
            <a:extLst>
              <a:ext uri="{FF2B5EF4-FFF2-40B4-BE49-F238E27FC236}">
                <a16:creationId xmlns:a16="http://schemas.microsoft.com/office/drawing/2014/main" id="{6B3B8007-5944-5CA7-9F8C-53D1336EC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3170" y="5200650"/>
            <a:ext cx="1733553" cy="1422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en-US" sz="2000" b="1" dirty="0">
                <a:solidFill>
                  <a:srgbClr val="F39800"/>
                </a:solidFill>
              </a:rPr>
              <a:t>依各部會任務需求派任各國後回國時申請</a:t>
            </a:r>
            <a:endParaRPr lang="zh-CN" altLang="en-US" sz="2000" b="1" dirty="0">
              <a:solidFill>
                <a:srgbClr val="F39800"/>
              </a:solidFill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50713BA9-F992-4AB9-02CB-A46469887364}"/>
              </a:ext>
            </a:extLst>
          </p:cNvPr>
          <p:cNvSpPr txBox="1"/>
          <p:nvPr/>
        </p:nvSpPr>
        <p:spPr>
          <a:xfrm>
            <a:off x="5573087" y="589414"/>
            <a:ext cx="3197637" cy="646331"/>
          </a:xfrm>
          <a:prstGeom prst="rect">
            <a:avLst/>
          </a:prstGeom>
          <a:solidFill>
            <a:srgbClr val="F39800"/>
          </a:solidFill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rgbClr val="083B70"/>
                </a:solidFill>
              </a:rPr>
              <a:t>科學園區高級中等以下學校雙語部或雙語學校學生入學辦法</a:t>
            </a:r>
            <a:endParaRPr lang="en-US" dirty="0">
              <a:solidFill>
                <a:srgbClr val="083B7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0EC29E35-83FE-0435-3003-BC98BA166C9A}"/>
              </a:ext>
            </a:extLst>
          </p:cNvPr>
          <p:cNvSpPr/>
          <p:nvPr/>
        </p:nvSpPr>
        <p:spPr>
          <a:xfrm>
            <a:off x="13684" y="0"/>
            <a:ext cx="6095015" cy="6858000"/>
          </a:xfrm>
          <a:prstGeom prst="rect">
            <a:avLst/>
          </a:prstGeom>
          <a:solidFill>
            <a:srgbClr val="F39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9E79CA75-FE1C-455A-A04B-0074A363EFB4}"/>
              </a:ext>
            </a:extLst>
          </p:cNvPr>
          <p:cNvSpPr/>
          <p:nvPr/>
        </p:nvSpPr>
        <p:spPr>
          <a:xfrm>
            <a:off x="6108699" y="0"/>
            <a:ext cx="6083301" cy="6858000"/>
          </a:xfrm>
          <a:prstGeom prst="rect">
            <a:avLst/>
          </a:prstGeom>
          <a:solidFill>
            <a:srgbClr val="083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33797" name="文本框 6">
            <a:extLst>
              <a:ext uri="{FF2B5EF4-FFF2-40B4-BE49-F238E27FC236}">
                <a16:creationId xmlns:a16="http://schemas.microsoft.com/office/drawing/2014/main" id="{CCCB9DD8-D4CA-4F50-80B9-7AA066593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1310" y="310267"/>
            <a:ext cx="41520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600" b="1" dirty="0">
                <a:solidFill>
                  <a:srgbClr val="F39800"/>
                </a:solidFill>
              </a:rPr>
              <a:t>大不同</a:t>
            </a:r>
            <a:r>
              <a:rPr lang="en-US" altLang="zh-TW" sz="3600" b="1" dirty="0">
                <a:solidFill>
                  <a:srgbClr val="F39800"/>
                </a:solidFill>
              </a:rPr>
              <a:t>Information</a:t>
            </a:r>
            <a:endParaRPr lang="zh-CN" altLang="en-US" sz="3600" b="1" dirty="0">
              <a:solidFill>
                <a:srgbClr val="F39800"/>
              </a:solidFill>
            </a:endParaRPr>
          </a:p>
        </p:txBody>
      </p:sp>
      <p:sp>
        <p:nvSpPr>
          <p:cNvPr id="33799" name="文本框 8">
            <a:extLst>
              <a:ext uri="{FF2B5EF4-FFF2-40B4-BE49-F238E27FC236}">
                <a16:creationId xmlns:a16="http://schemas.microsoft.com/office/drawing/2014/main" id="{EEF597CB-7E0F-43FB-8E78-CDFEA49087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232" y="1097191"/>
            <a:ext cx="521168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b="1" dirty="0">
                <a:solidFill>
                  <a:srgbClr val="083B70"/>
                </a:solidFill>
              </a:rPr>
              <a:t>園區員工、大專院校教育部分發</a:t>
            </a:r>
            <a:endParaRPr lang="en-US" altLang="zh-TW" b="1" dirty="0">
              <a:solidFill>
                <a:srgbClr val="083B70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b="1" dirty="0">
                <a:solidFill>
                  <a:srgbClr val="083B70"/>
                </a:solidFill>
              </a:rPr>
              <a:t>及海外攬才</a:t>
            </a:r>
            <a:r>
              <a:rPr lang="en-US" altLang="zh-TW" b="1" dirty="0">
                <a:solidFill>
                  <a:srgbClr val="083B70"/>
                </a:solidFill>
              </a:rPr>
              <a:t>(</a:t>
            </a:r>
            <a:r>
              <a:rPr lang="zh-TW" altLang="en-US" b="1" dirty="0">
                <a:solidFill>
                  <a:srgbClr val="083B70"/>
                </a:solidFill>
              </a:rPr>
              <a:t>科技領域</a:t>
            </a:r>
            <a:r>
              <a:rPr lang="en-US" altLang="zh-TW" b="1" dirty="0">
                <a:solidFill>
                  <a:srgbClr val="083B70"/>
                </a:solidFill>
              </a:rPr>
              <a:t>)</a:t>
            </a:r>
            <a:endParaRPr lang="zh-CN" altLang="en-US" b="1" dirty="0">
              <a:solidFill>
                <a:srgbClr val="083B70"/>
              </a:solidFill>
            </a:endParaRPr>
          </a:p>
        </p:txBody>
      </p:sp>
      <p:sp>
        <p:nvSpPr>
          <p:cNvPr id="33800" name="文本框 9">
            <a:extLst>
              <a:ext uri="{FF2B5EF4-FFF2-40B4-BE49-F238E27FC236}">
                <a16:creationId xmlns:a16="http://schemas.microsoft.com/office/drawing/2014/main" id="{97015A00-8F03-4FAB-AD77-9CDB68EAF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8073" y="4718730"/>
            <a:ext cx="5920967" cy="1223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 sz="3200" b="1" dirty="0">
                <a:solidFill>
                  <a:schemeClr val="bg1"/>
                </a:solidFill>
              </a:rPr>
              <a:t>弟妹之學費比照其兄姐</a:t>
            </a:r>
            <a:endParaRPr lang="en-US" altLang="zh-TW" sz="3200" b="1" dirty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 sz="3200" b="1" dirty="0">
                <a:solidFill>
                  <a:schemeClr val="bg1"/>
                </a:solidFill>
              </a:rPr>
              <a:t>購買全新教科書約每年</a:t>
            </a:r>
            <a:r>
              <a:rPr lang="en-US" altLang="zh-TW" sz="3200" b="1" dirty="0">
                <a:solidFill>
                  <a:schemeClr val="bg1"/>
                </a:solidFill>
              </a:rPr>
              <a:t>20000</a:t>
            </a:r>
            <a:r>
              <a:rPr lang="zh-TW" altLang="en-US" sz="3200" b="1" dirty="0">
                <a:solidFill>
                  <a:schemeClr val="bg1"/>
                </a:solidFill>
              </a:rPr>
              <a:t>元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33801" name="文本框 10">
            <a:extLst>
              <a:ext uri="{FF2B5EF4-FFF2-40B4-BE49-F238E27FC236}">
                <a16:creationId xmlns:a16="http://schemas.microsoft.com/office/drawing/2014/main" id="{9EFDCC8F-C0A1-40E5-B87F-24D78DC46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13" y="2105259"/>
            <a:ext cx="29642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200" b="1" dirty="0">
                <a:solidFill>
                  <a:schemeClr val="bg1"/>
                </a:solidFill>
              </a:rPr>
              <a:t>約</a:t>
            </a:r>
            <a:r>
              <a:rPr lang="en-US" altLang="zh-TW" sz="3200" b="1" dirty="0">
                <a:solidFill>
                  <a:schemeClr val="bg1"/>
                </a:solidFill>
              </a:rPr>
              <a:t>37000</a:t>
            </a:r>
            <a:r>
              <a:rPr lang="zh-TW" altLang="en-US" sz="3200" b="1" dirty="0">
                <a:solidFill>
                  <a:schemeClr val="bg1"/>
                </a:solidFill>
              </a:rPr>
              <a:t>每學期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4" name="文本框 6">
            <a:extLst>
              <a:ext uri="{FF2B5EF4-FFF2-40B4-BE49-F238E27FC236}">
                <a16:creationId xmlns:a16="http://schemas.microsoft.com/office/drawing/2014/main" id="{7F4CFA3E-6A79-85F4-EFF8-8DABF10D2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4103" y="310267"/>
            <a:ext cx="40846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3600" b="1" dirty="0">
                <a:solidFill>
                  <a:srgbClr val="083B70"/>
                </a:solidFill>
              </a:rPr>
              <a:t>Tuition</a:t>
            </a:r>
            <a:r>
              <a:rPr lang="zh-TW" altLang="en-US" sz="3600" b="1" dirty="0">
                <a:solidFill>
                  <a:srgbClr val="083B70"/>
                </a:solidFill>
              </a:rPr>
              <a:t>雙語部學費</a:t>
            </a:r>
            <a:endParaRPr lang="zh-CN" altLang="en-US" sz="3600" b="1" dirty="0">
              <a:solidFill>
                <a:srgbClr val="083B70"/>
              </a:solidFill>
            </a:endParaRPr>
          </a:p>
        </p:txBody>
      </p:sp>
      <p:sp>
        <p:nvSpPr>
          <p:cNvPr id="6" name="文本框 6">
            <a:extLst>
              <a:ext uri="{FF2B5EF4-FFF2-40B4-BE49-F238E27FC236}">
                <a16:creationId xmlns:a16="http://schemas.microsoft.com/office/drawing/2014/main" id="{14A899F4-A8A9-46F9-7170-D05E13CB6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2704" y="2074482"/>
            <a:ext cx="11079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600" b="1" dirty="0">
                <a:solidFill>
                  <a:srgbClr val="083B70"/>
                </a:solidFill>
              </a:rPr>
              <a:t>國小</a:t>
            </a:r>
            <a:endParaRPr lang="zh-CN" altLang="en-US" sz="3600" b="1" dirty="0">
              <a:solidFill>
                <a:srgbClr val="083B7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2FEB8B2-F08D-5E8F-FAFF-657095242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2704" y="2917910"/>
            <a:ext cx="11079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600" b="1" dirty="0">
                <a:solidFill>
                  <a:srgbClr val="083B70"/>
                </a:solidFill>
              </a:rPr>
              <a:t>國中</a:t>
            </a:r>
            <a:endParaRPr lang="zh-CN" altLang="en-US" sz="3600" b="1" dirty="0">
              <a:solidFill>
                <a:srgbClr val="083B70"/>
              </a:solidFill>
            </a:endParaRPr>
          </a:p>
        </p:txBody>
      </p:sp>
      <p:sp>
        <p:nvSpPr>
          <p:cNvPr id="8" name="文本框 6">
            <a:extLst>
              <a:ext uri="{FF2B5EF4-FFF2-40B4-BE49-F238E27FC236}">
                <a16:creationId xmlns:a16="http://schemas.microsoft.com/office/drawing/2014/main" id="{2A488FDE-1E9A-44AC-A2D0-6D1114682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2703" y="3787283"/>
            <a:ext cx="11079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600" b="1" dirty="0">
                <a:solidFill>
                  <a:srgbClr val="083B70"/>
                </a:solidFill>
              </a:rPr>
              <a:t>高中</a:t>
            </a:r>
            <a:endParaRPr lang="zh-CN" altLang="en-US" sz="3600" b="1" dirty="0">
              <a:solidFill>
                <a:srgbClr val="083B70"/>
              </a:solidFill>
            </a:endParaRPr>
          </a:p>
        </p:txBody>
      </p:sp>
      <p:sp>
        <p:nvSpPr>
          <p:cNvPr id="9" name="文本框 10">
            <a:extLst>
              <a:ext uri="{FF2B5EF4-FFF2-40B4-BE49-F238E27FC236}">
                <a16:creationId xmlns:a16="http://schemas.microsoft.com/office/drawing/2014/main" id="{86B5400D-27DA-2178-A520-28257A235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5400" y="2989687"/>
            <a:ext cx="29642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200" b="1" dirty="0">
                <a:solidFill>
                  <a:schemeClr val="bg1"/>
                </a:solidFill>
              </a:rPr>
              <a:t>約</a:t>
            </a:r>
            <a:r>
              <a:rPr lang="en-US" altLang="zh-TW" sz="3200" b="1" dirty="0">
                <a:solidFill>
                  <a:schemeClr val="bg1"/>
                </a:solidFill>
              </a:rPr>
              <a:t>41000</a:t>
            </a:r>
            <a:r>
              <a:rPr lang="zh-TW" altLang="en-US" sz="3200" b="1" dirty="0">
                <a:solidFill>
                  <a:schemeClr val="bg1"/>
                </a:solidFill>
              </a:rPr>
              <a:t>每學期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10" name="文本框 10">
            <a:extLst>
              <a:ext uri="{FF2B5EF4-FFF2-40B4-BE49-F238E27FC236}">
                <a16:creationId xmlns:a16="http://schemas.microsoft.com/office/drawing/2014/main" id="{EB98ABB1-388D-C0FE-71C5-FC8DDBCC3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089" y="3874115"/>
            <a:ext cx="29642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200" b="1" dirty="0">
                <a:solidFill>
                  <a:schemeClr val="bg1"/>
                </a:solidFill>
              </a:rPr>
              <a:t>約</a:t>
            </a:r>
            <a:r>
              <a:rPr lang="en-US" altLang="zh-TW" sz="3200" b="1" dirty="0">
                <a:solidFill>
                  <a:schemeClr val="bg1"/>
                </a:solidFill>
              </a:rPr>
              <a:t>45000</a:t>
            </a:r>
            <a:r>
              <a:rPr lang="zh-TW" altLang="en-US" sz="3200" b="1" dirty="0">
                <a:solidFill>
                  <a:schemeClr val="bg1"/>
                </a:solidFill>
              </a:rPr>
              <a:t>每學期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11" name="文本框 6">
            <a:extLst>
              <a:ext uri="{FF2B5EF4-FFF2-40B4-BE49-F238E27FC236}">
                <a16:creationId xmlns:a16="http://schemas.microsoft.com/office/drawing/2014/main" id="{1AC0AA3E-00AF-952C-96C8-3CA12D60C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6247" y="2888318"/>
            <a:ext cx="24929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600" b="1" dirty="0">
                <a:solidFill>
                  <a:srgbClr val="F39800"/>
                </a:solidFill>
              </a:rPr>
              <a:t>不分階段別</a:t>
            </a:r>
            <a:endParaRPr lang="zh-CN" altLang="en-US" sz="3600" b="1" dirty="0">
              <a:solidFill>
                <a:srgbClr val="F39800"/>
              </a:solidFill>
            </a:endParaRPr>
          </a:p>
        </p:txBody>
      </p:sp>
      <p:sp>
        <p:nvSpPr>
          <p:cNvPr id="12" name="文本框 10">
            <a:extLst>
              <a:ext uri="{FF2B5EF4-FFF2-40B4-BE49-F238E27FC236}">
                <a16:creationId xmlns:a16="http://schemas.microsoft.com/office/drawing/2014/main" id="{C8D1EE27-8100-2ED0-407D-83165C86F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9237" y="2919095"/>
            <a:ext cx="27815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3200" b="1" dirty="0">
                <a:solidFill>
                  <a:schemeClr val="bg1"/>
                </a:solidFill>
              </a:rPr>
              <a:t>134000</a:t>
            </a:r>
            <a:r>
              <a:rPr lang="zh-TW" altLang="en-US" sz="3200" b="1" dirty="0">
                <a:solidFill>
                  <a:schemeClr val="bg1"/>
                </a:solidFill>
              </a:rPr>
              <a:t>每學期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13" name="文本框 6">
            <a:extLst>
              <a:ext uri="{FF2B5EF4-FFF2-40B4-BE49-F238E27FC236}">
                <a16:creationId xmlns:a16="http://schemas.microsoft.com/office/drawing/2014/main" id="{DEB16EA6-6F73-761C-9050-082D9EFCA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0861" y="1097191"/>
            <a:ext cx="54680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b="1" dirty="0">
                <a:solidFill>
                  <a:srgbClr val="F39800"/>
                </a:solidFill>
              </a:rPr>
              <a:t>海外攬才</a:t>
            </a:r>
            <a:r>
              <a:rPr lang="en-US" altLang="zh-TW" b="1" dirty="0">
                <a:solidFill>
                  <a:srgbClr val="F39800"/>
                </a:solidFill>
              </a:rPr>
              <a:t>(</a:t>
            </a:r>
            <a:r>
              <a:rPr lang="zh-TW" altLang="en-US" b="1" dirty="0">
                <a:solidFill>
                  <a:srgbClr val="F39800"/>
                </a:solidFill>
              </a:rPr>
              <a:t>非科技領域</a:t>
            </a:r>
            <a:r>
              <a:rPr lang="en-US" altLang="zh-TW" b="1" dirty="0">
                <a:solidFill>
                  <a:srgbClr val="F39800"/>
                </a:solidFill>
              </a:rPr>
              <a:t>)</a:t>
            </a:r>
            <a:r>
              <a:rPr lang="zh-TW" altLang="en-US" b="1" dirty="0">
                <a:solidFill>
                  <a:srgbClr val="F39800"/>
                </a:solidFill>
              </a:rPr>
              <a:t>或外籍人士</a:t>
            </a:r>
            <a:endParaRPr lang="zh-CN" altLang="en-US" b="1" dirty="0">
              <a:solidFill>
                <a:srgbClr val="F39800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4115313"/>
  <p:tag name="MH_LIBRARY" val="GRAPHIC"/>
  <p:tag name="MH_TYPE" val="Other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4115313"/>
  <p:tag name="MH_LIBRARY" val="GRAPHIC"/>
  <p:tag name="MH_TYPE" val="Other"/>
  <p:tag name="MH_ORDER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4115313"/>
  <p:tag name="MH_LIBRARY" val="GRAPHIC"/>
  <p:tag name="MH_TYPE" val="Other"/>
  <p:tag name="MH_ORDER" val="6"/>
</p:tagLst>
</file>

<file path=ppt/theme/theme1.xml><?xml version="1.0" encoding="utf-8"?>
<a:theme xmlns:a="http://schemas.openxmlformats.org/drawingml/2006/main" name="Office 主题">
  <a:themeElements>
    <a:clrScheme name="自定义 3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4E67C8"/>
      </a:accent6>
      <a:hlink>
        <a:srgbClr val="56C7AA"/>
      </a:hlink>
      <a:folHlink>
        <a:srgbClr val="59A8D1"/>
      </a:folHlink>
    </a:clrScheme>
    <a:fontScheme name="自定义 3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自定义 1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25B7C0"/>
      </a:accent1>
      <a:accent2>
        <a:srgbClr val="F6A500"/>
      </a:accent2>
      <a:accent3>
        <a:srgbClr val="585858"/>
      </a:accent3>
      <a:accent4>
        <a:srgbClr val="FD7104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29000">
              <a:srgbClr val="FFFFFF"/>
            </a:gs>
            <a:gs pos="98000">
              <a:srgbClr val="FFFFFF">
                <a:lumMod val="75000"/>
              </a:srgbClr>
            </a:gs>
          </a:gsLst>
          <a:lin ang="2700000" scaled="1"/>
          <a:tileRect/>
        </a:gradFill>
        <a:ln w="25400" cap="flat" cmpd="sng" algn="ctr">
          <a:noFill/>
          <a:prstDash val="solid"/>
        </a:ln>
        <a:effectLst>
          <a:softEdge rad="0"/>
        </a:effectLst>
      </a:spPr>
      <a:bodyPr anchor="ctr"/>
      <a:lstStyle>
        <a:defPPr marL="0" marR="0" indent="0" algn="ctr" defTabSz="914400" eaLnBrk="1" fontAlgn="base" latinLnBrk="0" hangingPunct="1">
          <a:spcBef>
            <a:spcPct val="0"/>
          </a:spcBef>
          <a:spcAft>
            <a:spcPct val="0"/>
          </a:spcAft>
          <a:buClrTx/>
          <a:buSzTx/>
          <a:buFontTx/>
          <a:buNone/>
          <a:defRPr kumimoji="0" sz="1800" b="0" i="0" u="none" strike="noStrike" kern="0" cap="none" spc="0" normalizeH="0" baseline="0" noProof="0" smtClean="0">
            <a:ln>
              <a:noFill/>
            </a:ln>
            <a:solidFill>
              <a:srgbClr val="FFFFFF"/>
            </a:solidFill>
            <a:effectLst/>
            <a:uLnTx/>
            <a:uFillTx/>
            <a:latin typeface="Arial" pitchFamily="34" charset="0"/>
            <a:ea typeface="宋体" pitchFamily="2" charset="-122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</TotalTime>
  <Pages>0</Pages>
  <Words>931</Words>
  <Characters>0</Characters>
  <Application>Microsoft Office PowerPoint</Application>
  <DocSecurity>0</DocSecurity>
  <PresentationFormat>寬螢幕</PresentationFormat>
  <Lines>0</Lines>
  <Paragraphs>136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4</vt:i4>
      </vt:variant>
      <vt:variant>
        <vt:lpstr>投影片標題</vt:lpstr>
      </vt:variant>
      <vt:variant>
        <vt:i4>14</vt:i4>
      </vt:variant>
    </vt:vector>
  </HeadingPairs>
  <TitlesOfParts>
    <vt:vector size="27" baseType="lpstr">
      <vt:lpstr>等线</vt:lpstr>
      <vt:lpstr>等线 Light</vt:lpstr>
      <vt:lpstr>微软雅黑</vt:lpstr>
      <vt:lpstr>Microsoft JhengHei</vt:lpstr>
      <vt:lpstr>Microsoft JhengHei</vt:lpstr>
      <vt:lpstr>Arial</vt:lpstr>
      <vt:lpstr>Arial Black</vt:lpstr>
      <vt:lpstr>Bernard MT Condensed</vt:lpstr>
      <vt:lpstr>Calibri</vt:lpstr>
      <vt:lpstr>Office 主题</vt:lpstr>
      <vt:lpstr>1_自定义设计方案</vt:lpstr>
      <vt:lpstr>1_Office 主题</vt:lpstr>
      <vt:lpstr>2_自定义设计方案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Manager/>
  <Company/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优品PPT</dc:creator>
  <cp:keywords/>
  <dc:description>http://www.ypppt.com/</dc:description>
  <cp:lastModifiedBy>colochang@ms.edu.tw</cp:lastModifiedBy>
  <cp:revision>33</cp:revision>
  <dcterms:created xsi:type="dcterms:W3CDTF">2016-01-15T03:19:00Z</dcterms:created>
  <dcterms:modified xsi:type="dcterms:W3CDTF">2023-03-02T07:14:46Z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2052-10.1.0.5457</vt:lpwstr>
  </property>
</Properties>
</file>